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74" r:id="rId6"/>
    <p:sldId id="260" r:id="rId7"/>
    <p:sldId id="261" r:id="rId8"/>
    <p:sldId id="262" r:id="rId9"/>
    <p:sldId id="275" r:id="rId10"/>
    <p:sldId id="263" r:id="rId11"/>
    <p:sldId id="276" r:id="rId12"/>
    <p:sldId id="264" r:id="rId13"/>
    <p:sldId id="265" r:id="rId14"/>
    <p:sldId id="266" r:id="rId15"/>
    <p:sldId id="277" r:id="rId16"/>
    <p:sldId id="267" r:id="rId17"/>
    <p:sldId id="268" r:id="rId18"/>
    <p:sldId id="269" r:id="rId19"/>
    <p:sldId id="270" r:id="rId20"/>
    <p:sldId id="271" r:id="rId21"/>
    <p:sldId id="27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>
      <p:cViewPr varScale="1">
        <p:scale>
          <a:sx n="66" d="100"/>
          <a:sy n="66" d="100"/>
        </p:scale>
        <p:origin x="-153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95DDC3-F552-4F4D-9D9D-A8C5FA2948D3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FDE1608B-88CA-4E22-A3A2-009012B558A7}">
      <dgm:prSet phldrT="[Text]"/>
      <dgm:spPr/>
      <dgm:t>
        <a:bodyPr/>
        <a:lstStyle/>
        <a:p>
          <a:pPr rtl="1"/>
          <a:r>
            <a:rPr lang="he-IL" smtClean="0"/>
            <a:t>אני ה'</a:t>
          </a:r>
          <a:endParaRPr lang="he-IL"/>
        </a:p>
      </dgm:t>
    </dgm:pt>
    <dgm:pt modelId="{DF8AEC87-A181-4139-AFDC-EF31D2D08A81}" type="parTrans" cxnId="{BD6AF4B8-7062-46A8-B569-52B5F3F42B59}">
      <dgm:prSet/>
      <dgm:spPr/>
      <dgm:t>
        <a:bodyPr/>
        <a:lstStyle/>
        <a:p>
          <a:pPr rtl="1"/>
          <a:endParaRPr lang="he-IL"/>
        </a:p>
      </dgm:t>
    </dgm:pt>
    <dgm:pt modelId="{EB3717C7-EFFF-4A8E-93DF-2B62191FE424}" type="sibTrans" cxnId="{BD6AF4B8-7062-46A8-B569-52B5F3F42B59}">
      <dgm:prSet/>
      <dgm:spPr/>
      <dgm:t>
        <a:bodyPr/>
        <a:lstStyle/>
        <a:p>
          <a:pPr rtl="1"/>
          <a:endParaRPr lang="he-IL"/>
        </a:p>
      </dgm:t>
    </dgm:pt>
    <dgm:pt modelId="{2BCF1390-108E-4622-8D9A-A042FFE96B8C}">
      <dgm:prSet phldrT="[Text]"/>
      <dgm:spPr/>
      <dgm:t>
        <a:bodyPr anchor="ctr"/>
        <a:lstStyle/>
        <a:p>
          <a:pPr rtl="0"/>
          <a:r>
            <a:rPr lang="en-GB" dirty="0" smtClean="0"/>
            <a:t>Universal</a:t>
          </a:r>
          <a:endParaRPr lang="he-IL" dirty="0"/>
        </a:p>
      </dgm:t>
    </dgm:pt>
    <dgm:pt modelId="{BC344901-B9DB-473B-8994-2693A39F908E}" type="parTrans" cxnId="{F8F9F914-C9CF-44DB-AE3A-16761210E4F0}">
      <dgm:prSet/>
      <dgm:spPr/>
      <dgm:t>
        <a:bodyPr/>
        <a:lstStyle/>
        <a:p>
          <a:pPr rtl="1"/>
          <a:endParaRPr lang="he-IL"/>
        </a:p>
      </dgm:t>
    </dgm:pt>
    <dgm:pt modelId="{CD5699C3-301B-44B1-B1C9-1DE4484ABF4B}" type="sibTrans" cxnId="{F8F9F914-C9CF-44DB-AE3A-16761210E4F0}">
      <dgm:prSet/>
      <dgm:spPr/>
      <dgm:t>
        <a:bodyPr/>
        <a:lstStyle/>
        <a:p>
          <a:pPr rtl="1"/>
          <a:endParaRPr lang="he-IL"/>
        </a:p>
      </dgm:t>
    </dgm:pt>
    <dgm:pt modelId="{1E8F2174-92AD-44C8-946E-ED1EB61157CD}">
      <dgm:prSet phldrT="[Text]"/>
      <dgm:spPr/>
      <dgm:t>
        <a:bodyPr anchor="ctr"/>
        <a:lstStyle/>
        <a:p>
          <a:pPr rtl="0"/>
          <a:r>
            <a:rPr lang="en-GB" dirty="0" smtClean="0"/>
            <a:t>Everyone needs to know that there is only one G-d.</a:t>
          </a:r>
          <a:endParaRPr lang="he-IL" dirty="0"/>
        </a:p>
      </dgm:t>
    </dgm:pt>
    <dgm:pt modelId="{859E5FFF-C3E9-42BB-BF44-91983B9541F0}" type="parTrans" cxnId="{40FCD1C3-42B9-40A5-8FF7-8259689D895D}">
      <dgm:prSet/>
      <dgm:spPr/>
      <dgm:t>
        <a:bodyPr/>
        <a:lstStyle/>
        <a:p>
          <a:pPr rtl="1"/>
          <a:endParaRPr lang="he-IL"/>
        </a:p>
      </dgm:t>
    </dgm:pt>
    <dgm:pt modelId="{1E34D875-06EA-450C-AA79-DB4F1E4F1EB2}" type="sibTrans" cxnId="{40FCD1C3-42B9-40A5-8FF7-8259689D895D}">
      <dgm:prSet/>
      <dgm:spPr/>
      <dgm:t>
        <a:bodyPr/>
        <a:lstStyle/>
        <a:p>
          <a:pPr rtl="1"/>
          <a:endParaRPr lang="he-IL"/>
        </a:p>
      </dgm:t>
    </dgm:pt>
    <dgm:pt modelId="{2EBB863D-8C3D-4EFE-9BFB-727444F0934C}">
      <dgm:prSet phldrT="[Text]"/>
      <dgm:spPr/>
      <dgm:t>
        <a:bodyPr/>
        <a:lstStyle/>
        <a:p>
          <a:pPr rtl="1"/>
          <a:r>
            <a:rPr lang="he-IL" dirty="0" smtClean="0"/>
            <a:t>אני ה' אלוקיכם</a:t>
          </a:r>
          <a:endParaRPr lang="he-IL" dirty="0"/>
        </a:p>
      </dgm:t>
    </dgm:pt>
    <dgm:pt modelId="{62882C48-6C15-4D3B-83CF-951856769A48}" type="parTrans" cxnId="{A50949A3-3101-49EC-99FA-AD75B42B5867}">
      <dgm:prSet/>
      <dgm:spPr/>
      <dgm:t>
        <a:bodyPr/>
        <a:lstStyle/>
        <a:p>
          <a:pPr rtl="1"/>
          <a:endParaRPr lang="he-IL"/>
        </a:p>
      </dgm:t>
    </dgm:pt>
    <dgm:pt modelId="{F4E1B0E3-B78A-44AC-9F42-669D2CF2BE97}" type="sibTrans" cxnId="{A50949A3-3101-49EC-99FA-AD75B42B5867}">
      <dgm:prSet/>
      <dgm:spPr/>
      <dgm:t>
        <a:bodyPr/>
        <a:lstStyle/>
        <a:p>
          <a:pPr rtl="1"/>
          <a:endParaRPr lang="he-IL"/>
        </a:p>
      </dgm:t>
    </dgm:pt>
    <dgm:pt modelId="{A197040F-3A0D-4333-84DC-53B4C4FE8D3F}">
      <dgm:prSet phldrT="[Text]"/>
      <dgm:spPr/>
      <dgm:t>
        <a:bodyPr anchor="ctr"/>
        <a:lstStyle/>
        <a:p>
          <a:pPr rtl="0"/>
          <a:r>
            <a:rPr lang="en-GB" dirty="0" smtClean="0"/>
            <a:t>Only we are working for Him – He is our Boss.</a:t>
          </a:r>
          <a:endParaRPr lang="he-IL" dirty="0"/>
        </a:p>
      </dgm:t>
    </dgm:pt>
    <dgm:pt modelId="{AB17C2AE-8651-40C7-B76C-99554FD51205}" type="parTrans" cxnId="{D00F9AA8-E384-4E9F-A9F4-6703F890CE43}">
      <dgm:prSet/>
      <dgm:spPr/>
      <dgm:t>
        <a:bodyPr/>
        <a:lstStyle/>
        <a:p>
          <a:pPr rtl="1"/>
          <a:endParaRPr lang="he-IL"/>
        </a:p>
      </dgm:t>
    </dgm:pt>
    <dgm:pt modelId="{88044161-0955-47CA-AABC-07A8AD8DF4D0}" type="sibTrans" cxnId="{D00F9AA8-E384-4E9F-A9F4-6703F890CE43}">
      <dgm:prSet/>
      <dgm:spPr/>
      <dgm:t>
        <a:bodyPr/>
        <a:lstStyle/>
        <a:p>
          <a:pPr rtl="1"/>
          <a:endParaRPr lang="he-IL"/>
        </a:p>
      </dgm:t>
    </dgm:pt>
    <dgm:pt modelId="{C1CF19BC-84AA-4F82-8F6D-398816335062}">
      <dgm:prSet phldrT="[Text]"/>
      <dgm:spPr/>
      <dgm:t>
        <a:bodyPr anchor="ctr"/>
        <a:lstStyle/>
        <a:p>
          <a:pPr rtl="0"/>
          <a:r>
            <a:rPr lang="en-GB" dirty="0" smtClean="0"/>
            <a:t>We do this by keeping the mitzvot.</a:t>
          </a:r>
          <a:endParaRPr lang="he-IL" dirty="0"/>
        </a:p>
      </dgm:t>
    </dgm:pt>
    <dgm:pt modelId="{B7FF4506-91FE-484C-A253-9E2FB03895C2}" type="parTrans" cxnId="{035605B0-BB8B-4162-A8A3-91662C8D1475}">
      <dgm:prSet/>
      <dgm:spPr/>
      <dgm:t>
        <a:bodyPr/>
        <a:lstStyle/>
        <a:p>
          <a:pPr rtl="1"/>
          <a:endParaRPr lang="he-IL"/>
        </a:p>
      </dgm:t>
    </dgm:pt>
    <dgm:pt modelId="{22E49082-986C-4217-8D3F-61053962843B}" type="sibTrans" cxnId="{035605B0-BB8B-4162-A8A3-91662C8D1475}">
      <dgm:prSet/>
      <dgm:spPr/>
      <dgm:t>
        <a:bodyPr/>
        <a:lstStyle/>
        <a:p>
          <a:pPr rtl="1"/>
          <a:endParaRPr lang="he-IL"/>
        </a:p>
      </dgm:t>
    </dgm:pt>
    <dgm:pt modelId="{2F1812C5-2799-4AD2-A63C-C63E2ABDEA12}">
      <dgm:prSet phldrT="[Text]"/>
      <dgm:spPr/>
      <dgm:t>
        <a:bodyPr anchor="ctr"/>
        <a:lstStyle/>
        <a:p>
          <a:pPr rtl="0"/>
          <a:r>
            <a:rPr lang="en-GB" dirty="0" smtClean="0"/>
            <a:t>Pledge of Allegiance</a:t>
          </a:r>
          <a:endParaRPr lang="he-IL" dirty="0"/>
        </a:p>
      </dgm:t>
    </dgm:pt>
    <dgm:pt modelId="{4E68176C-86DA-453D-BE64-19BAABBB5AFB}" type="parTrans" cxnId="{6AF9FFEF-4A25-4E15-9A5A-1E8495B1592D}">
      <dgm:prSet/>
      <dgm:spPr/>
      <dgm:t>
        <a:bodyPr/>
        <a:lstStyle/>
        <a:p>
          <a:pPr rtl="1"/>
          <a:endParaRPr lang="he-IL"/>
        </a:p>
      </dgm:t>
    </dgm:pt>
    <dgm:pt modelId="{D8876019-B8F8-43E5-B577-194746074087}" type="sibTrans" cxnId="{6AF9FFEF-4A25-4E15-9A5A-1E8495B1592D}">
      <dgm:prSet/>
      <dgm:spPr/>
      <dgm:t>
        <a:bodyPr/>
        <a:lstStyle/>
        <a:p>
          <a:pPr rtl="1"/>
          <a:endParaRPr lang="he-IL"/>
        </a:p>
      </dgm:t>
    </dgm:pt>
    <dgm:pt modelId="{1D8C2D75-9AA0-4B4A-B449-96DBFDDD02AE}">
      <dgm:prSet phldrT="[Text]"/>
      <dgm:spPr/>
      <dgm:t>
        <a:bodyPr anchor="ctr"/>
        <a:lstStyle/>
        <a:p>
          <a:pPr rtl="0"/>
          <a:r>
            <a:rPr lang="en-GB" dirty="0" smtClean="0"/>
            <a:t>Contract = Brit Sinai</a:t>
          </a:r>
          <a:endParaRPr lang="he-IL" dirty="0"/>
        </a:p>
      </dgm:t>
    </dgm:pt>
    <dgm:pt modelId="{01E17FFB-A483-4EEE-8BFF-1B82731B9AD4}" type="parTrans" cxnId="{0233E210-4C02-4333-B388-29D4FC7E5472}">
      <dgm:prSet/>
      <dgm:spPr/>
      <dgm:t>
        <a:bodyPr/>
        <a:lstStyle/>
        <a:p>
          <a:pPr rtl="1"/>
          <a:endParaRPr lang="he-IL"/>
        </a:p>
      </dgm:t>
    </dgm:pt>
    <dgm:pt modelId="{54B27EF7-C3C5-4624-8103-25DD81CC3560}" type="sibTrans" cxnId="{0233E210-4C02-4333-B388-29D4FC7E5472}">
      <dgm:prSet/>
      <dgm:spPr/>
      <dgm:t>
        <a:bodyPr/>
        <a:lstStyle/>
        <a:p>
          <a:pPr rtl="1"/>
          <a:endParaRPr lang="he-IL"/>
        </a:p>
      </dgm:t>
    </dgm:pt>
    <dgm:pt modelId="{C0874AD4-A3D6-4E37-93AC-A8DB4C99C2FC}" type="pres">
      <dgm:prSet presAssocID="{3F95DDC3-F552-4F4D-9D9D-A8C5FA2948D3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pPr rtl="1"/>
          <a:endParaRPr lang="he-IL"/>
        </a:p>
      </dgm:t>
    </dgm:pt>
    <dgm:pt modelId="{D78DFBCA-3D38-4D25-B41B-74A543838279}" type="pres">
      <dgm:prSet presAssocID="{FDE1608B-88CA-4E22-A3A2-009012B558A7}" presName="linNode" presStyleCnt="0"/>
      <dgm:spPr/>
    </dgm:pt>
    <dgm:pt modelId="{9F994840-9CA1-43F3-8AED-0CBBE9CDE583}" type="pres">
      <dgm:prSet presAssocID="{FDE1608B-88CA-4E22-A3A2-009012B558A7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755345DD-99DE-45FD-8A2B-ABDD1CC66570}" type="pres">
      <dgm:prSet presAssocID="{FDE1608B-88CA-4E22-A3A2-009012B558A7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0DA4CEF2-7E7E-479D-AB26-061D59A69A2A}" type="pres">
      <dgm:prSet presAssocID="{EB3717C7-EFFF-4A8E-93DF-2B62191FE424}" presName="spacing" presStyleCnt="0"/>
      <dgm:spPr/>
    </dgm:pt>
    <dgm:pt modelId="{D25A158C-D192-4CC9-B689-2BD9E1D91385}" type="pres">
      <dgm:prSet presAssocID="{2EBB863D-8C3D-4EFE-9BFB-727444F0934C}" presName="linNode" presStyleCnt="0"/>
      <dgm:spPr/>
    </dgm:pt>
    <dgm:pt modelId="{0380078C-A780-4674-986A-283CCF6B87A1}" type="pres">
      <dgm:prSet presAssocID="{2EBB863D-8C3D-4EFE-9BFB-727444F0934C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2319D78E-4488-446E-AC01-658F4B957660}" type="pres">
      <dgm:prSet presAssocID="{2EBB863D-8C3D-4EFE-9BFB-727444F0934C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6E58BE87-BB6B-4F31-ADC2-770A9EF3A70B}" type="presOf" srcId="{3F95DDC3-F552-4F4D-9D9D-A8C5FA2948D3}" destId="{C0874AD4-A3D6-4E37-93AC-A8DB4C99C2FC}" srcOrd="0" destOrd="0" presId="urn:microsoft.com/office/officeart/2005/8/layout/vList6"/>
    <dgm:cxn modelId="{69A5876D-23CE-40A2-8EDE-9958E454550D}" type="presOf" srcId="{C1CF19BC-84AA-4F82-8F6D-398816335062}" destId="{2319D78E-4488-446E-AC01-658F4B957660}" srcOrd="0" destOrd="2" presId="urn:microsoft.com/office/officeart/2005/8/layout/vList6"/>
    <dgm:cxn modelId="{8041F8E8-45FD-4FB3-BDFF-2A4CA9B6D263}" type="presOf" srcId="{1D8C2D75-9AA0-4B4A-B449-96DBFDDD02AE}" destId="{2319D78E-4488-446E-AC01-658F4B957660}" srcOrd="0" destOrd="3" presId="urn:microsoft.com/office/officeart/2005/8/layout/vList6"/>
    <dgm:cxn modelId="{6AF9FFEF-4A25-4E15-9A5A-1E8495B1592D}" srcId="{2EBB863D-8C3D-4EFE-9BFB-727444F0934C}" destId="{2F1812C5-2799-4AD2-A63C-C63E2ABDEA12}" srcOrd="1" destOrd="0" parTransId="{4E68176C-86DA-453D-BE64-19BAABBB5AFB}" sibTransId="{D8876019-B8F8-43E5-B577-194746074087}"/>
    <dgm:cxn modelId="{7107556B-DB10-42A7-9DFF-CC72568B59F6}" type="presOf" srcId="{2BCF1390-108E-4622-8D9A-A042FFE96B8C}" destId="{755345DD-99DE-45FD-8A2B-ABDD1CC66570}" srcOrd="0" destOrd="0" presId="urn:microsoft.com/office/officeart/2005/8/layout/vList6"/>
    <dgm:cxn modelId="{0233E210-4C02-4333-B388-29D4FC7E5472}" srcId="{2EBB863D-8C3D-4EFE-9BFB-727444F0934C}" destId="{1D8C2D75-9AA0-4B4A-B449-96DBFDDD02AE}" srcOrd="3" destOrd="0" parTransId="{01E17FFB-A483-4EEE-8BFF-1B82731B9AD4}" sibTransId="{54B27EF7-C3C5-4624-8103-25DD81CC3560}"/>
    <dgm:cxn modelId="{035605B0-BB8B-4162-A8A3-91662C8D1475}" srcId="{2EBB863D-8C3D-4EFE-9BFB-727444F0934C}" destId="{C1CF19BC-84AA-4F82-8F6D-398816335062}" srcOrd="2" destOrd="0" parTransId="{B7FF4506-91FE-484C-A253-9E2FB03895C2}" sibTransId="{22E49082-986C-4217-8D3F-61053962843B}"/>
    <dgm:cxn modelId="{40FCD1C3-42B9-40A5-8FF7-8259689D895D}" srcId="{FDE1608B-88CA-4E22-A3A2-009012B558A7}" destId="{1E8F2174-92AD-44C8-946E-ED1EB61157CD}" srcOrd="1" destOrd="0" parTransId="{859E5FFF-C3E9-42BB-BF44-91983B9541F0}" sibTransId="{1E34D875-06EA-450C-AA79-DB4F1E4F1EB2}"/>
    <dgm:cxn modelId="{3B5B42FF-F125-4C7D-A7E1-CE621539C9B8}" type="presOf" srcId="{2F1812C5-2799-4AD2-A63C-C63E2ABDEA12}" destId="{2319D78E-4488-446E-AC01-658F4B957660}" srcOrd="0" destOrd="1" presId="urn:microsoft.com/office/officeart/2005/8/layout/vList6"/>
    <dgm:cxn modelId="{D00F9AA8-E384-4E9F-A9F4-6703F890CE43}" srcId="{2EBB863D-8C3D-4EFE-9BFB-727444F0934C}" destId="{A197040F-3A0D-4333-84DC-53B4C4FE8D3F}" srcOrd="0" destOrd="0" parTransId="{AB17C2AE-8651-40C7-B76C-99554FD51205}" sibTransId="{88044161-0955-47CA-AABC-07A8AD8DF4D0}"/>
    <dgm:cxn modelId="{A50949A3-3101-49EC-99FA-AD75B42B5867}" srcId="{3F95DDC3-F552-4F4D-9D9D-A8C5FA2948D3}" destId="{2EBB863D-8C3D-4EFE-9BFB-727444F0934C}" srcOrd="1" destOrd="0" parTransId="{62882C48-6C15-4D3B-83CF-951856769A48}" sibTransId="{F4E1B0E3-B78A-44AC-9F42-669D2CF2BE97}"/>
    <dgm:cxn modelId="{1EB24F36-75D2-48F8-9F51-A0941719F523}" type="presOf" srcId="{A197040F-3A0D-4333-84DC-53B4C4FE8D3F}" destId="{2319D78E-4488-446E-AC01-658F4B957660}" srcOrd="0" destOrd="0" presId="urn:microsoft.com/office/officeart/2005/8/layout/vList6"/>
    <dgm:cxn modelId="{BD6AF4B8-7062-46A8-B569-52B5F3F42B59}" srcId="{3F95DDC3-F552-4F4D-9D9D-A8C5FA2948D3}" destId="{FDE1608B-88CA-4E22-A3A2-009012B558A7}" srcOrd="0" destOrd="0" parTransId="{DF8AEC87-A181-4139-AFDC-EF31D2D08A81}" sibTransId="{EB3717C7-EFFF-4A8E-93DF-2B62191FE424}"/>
    <dgm:cxn modelId="{28AD9552-CF08-4A81-821D-5EE239C85740}" type="presOf" srcId="{FDE1608B-88CA-4E22-A3A2-009012B558A7}" destId="{9F994840-9CA1-43F3-8AED-0CBBE9CDE583}" srcOrd="0" destOrd="0" presId="urn:microsoft.com/office/officeart/2005/8/layout/vList6"/>
    <dgm:cxn modelId="{1E90F9ED-9347-4EC6-A0EE-0B698989D618}" type="presOf" srcId="{2EBB863D-8C3D-4EFE-9BFB-727444F0934C}" destId="{0380078C-A780-4674-986A-283CCF6B87A1}" srcOrd="0" destOrd="0" presId="urn:microsoft.com/office/officeart/2005/8/layout/vList6"/>
    <dgm:cxn modelId="{3384DD35-507F-4E98-AD25-824260F10ECB}" type="presOf" srcId="{1E8F2174-92AD-44C8-946E-ED1EB61157CD}" destId="{755345DD-99DE-45FD-8A2B-ABDD1CC66570}" srcOrd="0" destOrd="1" presId="urn:microsoft.com/office/officeart/2005/8/layout/vList6"/>
    <dgm:cxn modelId="{F8F9F914-C9CF-44DB-AE3A-16761210E4F0}" srcId="{FDE1608B-88CA-4E22-A3A2-009012B558A7}" destId="{2BCF1390-108E-4622-8D9A-A042FFE96B8C}" srcOrd="0" destOrd="0" parTransId="{BC344901-B9DB-473B-8994-2693A39F908E}" sibTransId="{CD5699C3-301B-44B1-B1C9-1DE4484ABF4B}"/>
    <dgm:cxn modelId="{4A110C5C-0C28-43BE-9085-42C1A3B92F36}" type="presParOf" srcId="{C0874AD4-A3D6-4E37-93AC-A8DB4C99C2FC}" destId="{D78DFBCA-3D38-4D25-B41B-74A543838279}" srcOrd="0" destOrd="0" presId="urn:microsoft.com/office/officeart/2005/8/layout/vList6"/>
    <dgm:cxn modelId="{D6CE01A9-4EDC-40D2-808F-FA8720A0C174}" type="presParOf" srcId="{D78DFBCA-3D38-4D25-B41B-74A543838279}" destId="{9F994840-9CA1-43F3-8AED-0CBBE9CDE583}" srcOrd="0" destOrd="0" presId="urn:microsoft.com/office/officeart/2005/8/layout/vList6"/>
    <dgm:cxn modelId="{BBA3C059-28F7-4DA1-A20F-81C3EE0006C3}" type="presParOf" srcId="{D78DFBCA-3D38-4D25-B41B-74A543838279}" destId="{755345DD-99DE-45FD-8A2B-ABDD1CC66570}" srcOrd="1" destOrd="0" presId="urn:microsoft.com/office/officeart/2005/8/layout/vList6"/>
    <dgm:cxn modelId="{293E44F5-D6D9-4C09-98F8-00FAD1417483}" type="presParOf" srcId="{C0874AD4-A3D6-4E37-93AC-A8DB4C99C2FC}" destId="{0DA4CEF2-7E7E-479D-AB26-061D59A69A2A}" srcOrd="1" destOrd="0" presId="urn:microsoft.com/office/officeart/2005/8/layout/vList6"/>
    <dgm:cxn modelId="{4906872D-1F78-4AB2-817B-699F59A420BC}" type="presParOf" srcId="{C0874AD4-A3D6-4E37-93AC-A8DB4C99C2FC}" destId="{D25A158C-D192-4CC9-B689-2BD9E1D91385}" srcOrd="2" destOrd="0" presId="urn:microsoft.com/office/officeart/2005/8/layout/vList6"/>
    <dgm:cxn modelId="{0BEC0782-D9CC-4F25-BCA9-989387976E7B}" type="presParOf" srcId="{D25A158C-D192-4CC9-B689-2BD9E1D91385}" destId="{0380078C-A780-4674-986A-283CCF6B87A1}" srcOrd="0" destOrd="0" presId="urn:microsoft.com/office/officeart/2005/8/layout/vList6"/>
    <dgm:cxn modelId="{C2EC2109-267C-4703-8BAA-61E72695F7DB}" type="presParOf" srcId="{D25A158C-D192-4CC9-B689-2BD9E1D91385}" destId="{2319D78E-4488-446E-AC01-658F4B95766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52CB21-54B0-432F-A156-A913EC4B56E5}" type="doc">
      <dgm:prSet loTypeId="urn:microsoft.com/office/officeart/2005/8/layout/equation2" loCatId="relationship" qsTypeId="urn:microsoft.com/office/officeart/2005/8/quickstyle/simple1" qsCatId="simple" csTypeId="urn:microsoft.com/office/officeart/2005/8/colors/colorful5" csCatId="colorful" phldr="1"/>
      <dgm:spPr/>
    </dgm:pt>
    <dgm:pt modelId="{3D9F59AB-3DAD-4107-8588-CB72E2E48423}">
      <dgm:prSet phldrT="[Text]" custT="1"/>
      <dgm:spPr/>
      <dgm:t>
        <a:bodyPr/>
        <a:lstStyle/>
        <a:p>
          <a:pPr rtl="0"/>
          <a:r>
            <a:rPr lang="en-GB" sz="2400" dirty="0" smtClean="0"/>
            <a:t>12 springs = 12 shvatim</a:t>
          </a:r>
          <a:endParaRPr lang="he-IL" sz="2400" dirty="0"/>
        </a:p>
      </dgm:t>
    </dgm:pt>
    <dgm:pt modelId="{C17B4776-8F25-4831-B3C9-292989E1E6EE}" type="parTrans" cxnId="{03EE8557-F0BD-43F9-86CF-39B6D630074F}">
      <dgm:prSet/>
      <dgm:spPr/>
      <dgm:t>
        <a:bodyPr/>
        <a:lstStyle/>
        <a:p>
          <a:pPr rtl="1"/>
          <a:endParaRPr lang="he-IL"/>
        </a:p>
      </dgm:t>
    </dgm:pt>
    <dgm:pt modelId="{CBBFA0B2-CBA0-4771-9F57-02E9DE6CA313}" type="sibTrans" cxnId="{03EE8557-F0BD-43F9-86CF-39B6D630074F}">
      <dgm:prSet/>
      <dgm:spPr/>
      <dgm:t>
        <a:bodyPr/>
        <a:lstStyle/>
        <a:p>
          <a:pPr rtl="1"/>
          <a:endParaRPr lang="he-IL"/>
        </a:p>
      </dgm:t>
    </dgm:pt>
    <dgm:pt modelId="{73A0201D-7145-48C7-AA1B-F6B48FE688CA}">
      <dgm:prSet phldrT="[Text]" custT="1"/>
      <dgm:spPr/>
      <dgm:t>
        <a:bodyPr/>
        <a:lstStyle/>
        <a:p>
          <a:pPr rtl="0"/>
          <a:r>
            <a:rPr lang="en-GB" sz="2400" dirty="0" smtClean="0"/>
            <a:t>70 date palms = 70 nations</a:t>
          </a:r>
          <a:endParaRPr lang="he-IL" sz="2400" dirty="0"/>
        </a:p>
      </dgm:t>
    </dgm:pt>
    <dgm:pt modelId="{29456E38-A578-4BC4-BA8B-71FC0109A622}" type="parTrans" cxnId="{5B038927-F859-4402-A18C-AAB8ACE069CA}">
      <dgm:prSet/>
      <dgm:spPr/>
      <dgm:t>
        <a:bodyPr/>
        <a:lstStyle/>
        <a:p>
          <a:pPr rtl="1"/>
          <a:endParaRPr lang="he-IL"/>
        </a:p>
      </dgm:t>
    </dgm:pt>
    <dgm:pt modelId="{EF0A58ED-3E7F-4533-BBB1-AED9E44363AD}" type="sibTrans" cxnId="{5B038927-F859-4402-A18C-AAB8ACE069CA}">
      <dgm:prSet/>
      <dgm:spPr/>
      <dgm:t>
        <a:bodyPr/>
        <a:lstStyle/>
        <a:p>
          <a:pPr rtl="1"/>
          <a:endParaRPr lang="he-IL"/>
        </a:p>
      </dgm:t>
    </dgm:pt>
    <dgm:pt modelId="{4E9853DD-4C66-450D-8E2B-652A4229C091}">
      <dgm:prSet phldrT="[Text]" custT="1"/>
      <dgm:spPr/>
      <dgm:t>
        <a:bodyPr/>
        <a:lstStyle/>
        <a:p>
          <a:pPr rtl="0"/>
          <a:r>
            <a:rPr lang="en-GB" sz="2400" dirty="0" smtClean="0"/>
            <a:t>The water enables the palm trees to give fruit.</a:t>
          </a:r>
        </a:p>
        <a:p>
          <a:pPr rtl="0"/>
          <a:r>
            <a:rPr lang="en-GB" sz="2400" dirty="0" smtClean="0"/>
            <a:t>If we keep the Torah, the tribes enable the 70 nations to be fruitful. </a:t>
          </a:r>
          <a:endParaRPr lang="he-IL" sz="2400" dirty="0"/>
        </a:p>
      </dgm:t>
    </dgm:pt>
    <dgm:pt modelId="{5AE259BE-90F7-428C-B8A6-595D281E214C}" type="parTrans" cxnId="{95D3E7F0-4584-46A7-9878-4F114B66452B}">
      <dgm:prSet/>
      <dgm:spPr/>
      <dgm:t>
        <a:bodyPr/>
        <a:lstStyle/>
        <a:p>
          <a:pPr rtl="1"/>
          <a:endParaRPr lang="he-IL"/>
        </a:p>
      </dgm:t>
    </dgm:pt>
    <dgm:pt modelId="{8B0BDB15-C388-4C53-9F11-1DD2210FD815}" type="sibTrans" cxnId="{95D3E7F0-4584-46A7-9878-4F114B66452B}">
      <dgm:prSet/>
      <dgm:spPr/>
      <dgm:t>
        <a:bodyPr/>
        <a:lstStyle/>
        <a:p>
          <a:pPr rtl="1"/>
          <a:endParaRPr lang="he-IL"/>
        </a:p>
      </dgm:t>
    </dgm:pt>
    <dgm:pt modelId="{9500C506-BC30-4CBB-84B0-E86490E3A60E}" type="pres">
      <dgm:prSet presAssocID="{CC52CB21-54B0-432F-A156-A913EC4B56E5}" presName="Name0" presStyleCnt="0">
        <dgm:presLayoutVars>
          <dgm:dir/>
          <dgm:resizeHandles val="exact"/>
        </dgm:presLayoutVars>
      </dgm:prSet>
      <dgm:spPr/>
    </dgm:pt>
    <dgm:pt modelId="{30FB1EA8-BA9B-4FF9-8DB6-D7D9E7DE03E8}" type="pres">
      <dgm:prSet presAssocID="{CC52CB21-54B0-432F-A156-A913EC4B56E5}" presName="vNodes" presStyleCnt="0"/>
      <dgm:spPr/>
    </dgm:pt>
    <dgm:pt modelId="{AC162110-6CBE-4DD0-A708-AEF0CC10EA95}" type="pres">
      <dgm:prSet presAssocID="{3D9F59AB-3DAD-4107-8588-CB72E2E48423}" presName="node" presStyleLbl="node1" presStyleIdx="0" presStyleCnt="3" custScaleX="118092" custScaleY="119831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A16DF9EE-6F66-4AC3-97DC-E41DA127E24D}" type="pres">
      <dgm:prSet presAssocID="{CBBFA0B2-CBA0-4771-9F57-02E9DE6CA313}" presName="spacerT" presStyleCnt="0"/>
      <dgm:spPr/>
    </dgm:pt>
    <dgm:pt modelId="{D7DC3BA0-ED1D-4BBD-89E5-EAB2FE6688EE}" type="pres">
      <dgm:prSet presAssocID="{CBBFA0B2-CBA0-4771-9F57-02E9DE6CA313}" presName="sibTrans" presStyleLbl="sibTrans2D1" presStyleIdx="0" presStyleCnt="2"/>
      <dgm:spPr/>
      <dgm:t>
        <a:bodyPr/>
        <a:lstStyle/>
        <a:p>
          <a:pPr rtl="1"/>
          <a:endParaRPr lang="he-IL"/>
        </a:p>
      </dgm:t>
    </dgm:pt>
    <dgm:pt modelId="{3451157F-EE19-4D63-B2D8-A50689C916FC}" type="pres">
      <dgm:prSet presAssocID="{CBBFA0B2-CBA0-4771-9F57-02E9DE6CA313}" presName="spacerB" presStyleCnt="0"/>
      <dgm:spPr/>
    </dgm:pt>
    <dgm:pt modelId="{E3BB7E7B-904B-4C2F-A505-0A727EBA30A7}" type="pres">
      <dgm:prSet presAssocID="{73A0201D-7145-48C7-AA1B-F6B48FE688CA}" presName="node" presStyleLbl="node1" presStyleIdx="1" presStyleCnt="3" custScaleX="125380" custScaleY="116969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5B681A3-2DA0-4671-B534-8459FDB787E3}" type="pres">
      <dgm:prSet presAssocID="{CC52CB21-54B0-432F-A156-A913EC4B56E5}" presName="sibTransLast" presStyleLbl="sibTrans2D1" presStyleIdx="1" presStyleCnt="2"/>
      <dgm:spPr/>
      <dgm:t>
        <a:bodyPr/>
        <a:lstStyle/>
        <a:p>
          <a:pPr rtl="1"/>
          <a:endParaRPr lang="he-IL"/>
        </a:p>
      </dgm:t>
    </dgm:pt>
    <dgm:pt modelId="{AFE8589D-4A6C-4F1C-85F7-FA48E0B25299}" type="pres">
      <dgm:prSet presAssocID="{CC52CB21-54B0-432F-A156-A913EC4B56E5}" presName="connectorText" presStyleLbl="sibTrans2D1" presStyleIdx="1" presStyleCnt="2"/>
      <dgm:spPr/>
      <dgm:t>
        <a:bodyPr/>
        <a:lstStyle/>
        <a:p>
          <a:pPr rtl="1"/>
          <a:endParaRPr lang="he-IL"/>
        </a:p>
      </dgm:t>
    </dgm:pt>
    <dgm:pt modelId="{B6D4D406-B8EC-4B4E-A5F4-6DE19849349F}" type="pres">
      <dgm:prSet presAssocID="{CC52CB21-54B0-432F-A156-A913EC4B56E5}" presName="lastNode" presStyleLbl="node1" presStyleIdx="2" presStyleCnt="3" custScaleX="117293" custScaleY="11789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7B9B2E1C-DBEC-4F8B-8A4F-BBFE330EF95C}" type="presOf" srcId="{EF0A58ED-3E7F-4533-BBB1-AED9E44363AD}" destId="{15B681A3-2DA0-4671-B534-8459FDB787E3}" srcOrd="0" destOrd="0" presId="urn:microsoft.com/office/officeart/2005/8/layout/equation2"/>
    <dgm:cxn modelId="{6F3A2C18-D533-41F1-8988-55E2D8883BFB}" type="presOf" srcId="{73A0201D-7145-48C7-AA1B-F6B48FE688CA}" destId="{E3BB7E7B-904B-4C2F-A505-0A727EBA30A7}" srcOrd="0" destOrd="0" presId="urn:microsoft.com/office/officeart/2005/8/layout/equation2"/>
    <dgm:cxn modelId="{E9EE9467-A12D-4705-8623-EC4266FB2984}" type="presOf" srcId="{CC52CB21-54B0-432F-A156-A913EC4B56E5}" destId="{9500C506-BC30-4CBB-84B0-E86490E3A60E}" srcOrd="0" destOrd="0" presId="urn:microsoft.com/office/officeart/2005/8/layout/equation2"/>
    <dgm:cxn modelId="{E3611291-841F-4B81-8998-46D2988EB851}" type="presOf" srcId="{4E9853DD-4C66-450D-8E2B-652A4229C091}" destId="{B6D4D406-B8EC-4B4E-A5F4-6DE19849349F}" srcOrd="0" destOrd="0" presId="urn:microsoft.com/office/officeart/2005/8/layout/equation2"/>
    <dgm:cxn modelId="{03EE8557-F0BD-43F9-86CF-39B6D630074F}" srcId="{CC52CB21-54B0-432F-A156-A913EC4B56E5}" destId="{3D9F59AB-3DAD-4107-8588-CB72E2E48423}" srcOrd="0" destOrd="0" parTransId="{C17B4776-8F25-4831-B3C9-292989E1E6EE}" sibTransId="{CBBFA0B2-CBA0-4771-9F57-02E9DE6CA313}"/>
    <dgm:cxn modelId="{39DA82D2-553E-4CC9-812B-FEF133B641E0}" type="presOf" srcId="{EF0A58ED-3E7F-4533-BBB1-AED9E44363AD}" destId="{AFE8589D-4A6C-4F1C-85F7-FA48E0B25299}" srcOrd="1" destOrd="0" presId="urn:microsoft.com/office/officeart/2005/8/layout/equation2"/>
    <dgm:cxn modelId="{A335848D-B328-4DC1-8111-D445A001B7B0}" type="presOf" srcId="{3D9F59AB-3DAD-4107-8588-CB72E2E48423}" destId="{AC162110-6CBE-4DD0-A708-AEF0CC10EA95}" srcOrd="0" destOrd="0" presId="urn:microsoft.com/office/officeart/2005/8/layout/equation2"/>
    <dgm:cxn modelId="{95D3E7F0-4584-46A7-9878-4F114B66452B}" srcId="{CC52CB21-54B0-432F-A156-A913EC4B56E5}" destId="{4E9853DD-4C66-450D-8E2B-652A4229C091}" srcOrd="2" destOrd="0" parTransId="{5AE259BE-90F7-428C-B8A6-595D281E214C}" sibTransId="{8B0BDB15-C388-4C53-9F11-1DD2210FD815}"/>
    <dgm:cxn modelId="{5B038927-F859-4402-A18C-AAB8ACE069CA}" srcId="{CC52CB21-54B0-432F-A156-A913EC4B56E5}" destId="{73A0201D-7145-48C7-AA1B-F6B48FE688CA}" srcOrd="1" destOrd="0" parTransId="{29456E38-A578-4BC4-BA8B-71FC0109A622}" sibTransId="{EF0A58ED-3E7F-4533-BBB1-AED9E44363AD}"/>
    <dgm:cxn modelId="{EABA4693-AF2A-4280-B898-C17FF9FC4F21}" type="presOf" srcId="{CBBFA0B2-CBA0-4771-9F57-02E9DE6CA313}" destId="{D7DC3BA0-ED1D-4BBD-89E5-EAB2FE6688EE}" srcOrd="0" destOrd="0" presId="urn:microsoft.com/office/officeart/2005/8/layout/equation2"/>
    <dgm:cxn modelId="{E81B2F19-4BF2-4C11-9859-60517CAAE7A6}" type="presParOf" srcId="{9500C506-BC30-4CBB-84B0-E86490E3A60E}" destId="{30FB1EA8-BA9B-4FF9-8DB6-D7D9E7DE03E8}" srcOrd="0" destOrd="0" presId="urn:microsoft.com/office/officeart/2005/8/layout/equation2"/>
    <dgm:cxn modelId="{E098FEF0-78A5-4325-B875-40F7F727B9BB}" type="presParOf" srcId="{30FB1EA8-BA9B-4FF9-8DB6-D7D9E7DE03E8}" destId="{AC162110-6CBE-4DD0-A708-AEF0CC10EA95}" srcOrd="0" destOrd="0" presId="urn:microsoft.com/office/officeart/2005/8/layout/equation2"/>
    <dgm:cxn modelId="{E432FC2B-01EB-4F67-AFFE-33FA12208746}" type="presParOf" srcId="{30FB1EA8-BA9B-4FF9-8DB6-D7D9E7DE03E8}" destId="{A16DF9EE-6F66-4AC3-97DC-E41DA127E24D}" srcOrd="1" destOrd="0" presId="urn:microsoft.com/office/officeart/2005/8/layout/equation2"/>
    <dgm:cxn modelId="{6D9633DD-B749-4C01-991B-56CDA2D42B14}" type="presParOf" srcId="{30FB1EA8-BA9B-4FF9-8DB6-D7D9E7DE03E8}" destId="{D7DC3BA0-ED1D-4BBD-89E5-EAB2FE6688EE}" srcOrd="2" destOrd="0" presId="urn:microsoft.com/office/officeart/2005/8/layout/equation2"/>
    <dgm:cxn modelId="{A23448E7-D41D-4F94-8F3B-EE056ADEF627}" type="presParOf" srcId="{30FB1EA8-BA9B-4FF9-8DB6-D7D9E7DE03E8}" destId="{3451157F-EE19-4D63-B2D8-A50689C916FC}" srcOrd="3" destOrd="0" presId="urn:microsoft.com/office/officeart/2005/8/layout/equation2"/>
    <dgm:cxn modelId="{8983A24A-FB8F-4E17-B114-EBF1F5DD1D4C}" type="presParOf" srcId="{30FB1EA8-BA9B-4FF9-8DB6-D7D9E7DE03E8}" destId="{E3BB7E7B-904B-4C2F-A505-0A727EBA30A7}" srcOrd="4" destOrd="0" presId="urn:microsoft.com/office/officeart/2005/8/layout/equation2"/>
    <dgm:cxn modelId="{9F93F837-EABF-4265-9E0C-310E29C196CB}" type="presParOf" srcId="{9500C506-BC30-4CBB-84B0-E86490E3A60E}" destId="{15B681A3-2DA0-4671-B534-8459FDB787E3}" srcOrd="1" destOrd="0" presId="urn:microsoft.com/office/officeart/2005/8/layout/equation2"/>
    <dgm:cxn modelId="{0FF78269-B049-42FF-9A4D-98218745751F}" type="presParOf" srcId="{15B681A3-2DA0-4671-B534-8459FDB787E3}" destId="{AFE8589D-4A6C-4F1C-85F7-FA48E0B25299}" srcOrd="0" destOrd="0" presId="urn:microsoft.com/office/officeart/2005/8/layout/equation2"/>
    <dgm:cxn modelId="{98296D35-F890-44FB-B1A6-D3E413A13CE8}" type="presParOf" srcId="{9500C506-BC30-4CBB-84B0-E86490E3A60E}" destId="{B6D4D406-B8EC-4B4E-A5F4-6DE19849349F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E01C6EF-1075-4897-8F23-15C73699E91D}" type="doc">
      <dgm:prSet loTypeId="urn:microsoft.com/office/officeart/2005/8/layout/process2" loCatId="process" qsTypeId="urn:microsoft.com/office/officeart/2005/8/quickstyle/3d2" qsCatId="3D" csTypeId="urn:microsoft.com/office/officeart/2005/8/colors/accent6_5" csCatId="accent6" phldr="1"/>
      <dgm:spPr/>
    </dgm:pt>
    <dgm:pt modelId="{833F0D8F-4BB4-4604-90C2-D73CF9BC4A34}">
      <dgm:prSet phldrT="[Text]"/>
      <dgm:spPr/>
      <dgm:t>
        <a:bodyPr/>
        <a:lstStyle/>
        <a:p>
          <a:pPr rtl="1"/>
          <a:r>
            <a:rPr lang="en-GB" dirty="0" smtClean="0">
              <a:solidFill>
                <a:schemeClr val="tx1"/>
              </a:solidFill>
            </a:rPr>
            <a:t>Desert</a:t>
          </a:r>
          <a:endParaRPr lang="he-IL" dirty="0">
            <a:solidFill>
              <a:schemeClr val="tx1"/>
            </a:solidFill>
          </a:endParaRPr>
        </a:p>
      </dgm:t>
    </dgm:pt>
    <dgm:pt modelId="{3AD9F805-9FDD-4971-8E19-09A4722367D6}" type="parTrans" cxnId="{B08DF341-F0E0-4CD6-ABD9-1288CD45690A}">
      <dgm:prSet/>
      <dgm:spPr/>
      <dgm:t>
        <a:bodyPr/>
        <a:lstStyle/>
        <a:p>
          <a:pPr rtl="1"/>
          <a:endParaRPr lang="he-IL"/>
        </a:p>
      </dgm:t>
    </dgm:pt>
    <dgm:pt modelId="{E577311A-49E2-40E5-A550-F875DE983168}" type="sibTrans" cxnId="{B08DF341-F0E0-4CD6-ABD9-1288CD45690A}">
      <dgm:prSet/>
      <dgm:spPr/>
      <dgm:t>
        <a:bodyPr/>
        <a:lstStyle/>
        <a:p>
          <a:pPr rtl="1"/>
          <a:endParaRPr lang="he-IL"/>
        </a:p>
      </dgm:t>
    </dgm:pt>
    <dgm:pt modelId="{67C2DA4F-5B14-431C-80DC-4E6C30F92EC2}">
      <dgm:prSet phldrT="[Text]"/>
      <dgm:spPr/>
      <dgm:t>
        <a:bodyPr/>
        <a:lstStyle/>
        <a:p>
          <a:pPr rtl="1"/>
          <a:r>
            <a:rPr lang="he-IL" dirty="0" smtClean="0">
              <a:solidFill>
                <a:schemeClr val="tx1"/>
              </a:solidFill>
            </a:rPr>
            <a:t>מן</a:t>
          </a:r>
          <a:endParaRPr lang="he-IL" dirty="0">
            <a:solidFill>
              <a:schemeClr val="tx1"/>
            </a:solidFill>
          </a:endParaRPr>
        </a:p>
      </dgm:t>
    </dgm:pt>
    <dgm:pt modelId="{7958FBD5-6D91-46A5-BD11-5AE6FE3A0185}" type="parTrans" cxnId="{B77E3863-873C-481F-8473-09CAC2BBB34C}">
      <dgm:prSet/>
      <dgm:spPr/>
      <dgm:t>
        <a:bodyPr/>
        <a:lstStyle/>
        <a:p>
          <a:pPr rtl="1"/>
          <a:endParaRPr lang="he-IL"/>
        </a:p>
      </dgm:t>
    </dgm:pt>
    <dgm:pt modelId="{C8A50F27-98E4-4A1A-80F8-72E3C2D4090A}" type="sibTrans" cxnId="{B77E3863-873C-481F-8473-09CAC2BBB34C}">
      <dgm:prSet/>
      <dgm:spPr/>
      <dgm:t>
        <a:bodyPr/>
        <a:lstStyle/>
        <a:p>
          <a:pPr rtl="1"/>
          <a:endParaRPr lang="he-IL"/>
        </a:p>
      </dgm:t>
    </dgm:pt>
    <dgm:pt modelId="{59D25384-6F0B-4B7C-A96D-43353491B4D3}">
      <dgm:prSet phldrT="[Text]"/>
      <dgm:spPr/>
      <dgm:t>
        <a:bodyPr/>
        <a:lstStyle/>
        <a:p>
          <a:pPr rtl="1"/>
          <a:r>
            <a:rPr lang="en-GB" dirty="0" smtClean="0">
              <a:solidFill>
                <a:schemeClr val="tx1"/>
              </a:solidFill>
            </a:rPr>
            <a:t>No danger of forgetting it’s from G-d</a:t>
          </a:r>
          <a:endParaRPr lang="he-IL" dirty="0">
            <a:solidFill>
              <a:schemeClr val="tx1"/>
            </a:solidFill>
          </a:endParaRPr>
        </a:p>
      </dgm:t>
    </dgm:pt>
    <dgm:pt modelId="{2C057F09-DE6D-49FF-9246-EEEFB7A63949}" type="parTrans" cxnId="{12094D75-03B9-4190-8B9C-BBA5814F05A3}">
      <dgm:prSet/>
      <dgm:spPr/>
      <dgm:t>
        <a:bodyPr/>
        <a:lstStyle/>
        <a:p>
          <a:pPr rtl="1"/>
          <a:endParaRPr lang="he-IL"/>
        </a:p>
      </dgm:t>
    </dgm:pt>
    <dgm:pt modelId="{8230490C-3B90-4D35-AA15-831B2741B51C}" type="sibTrans" cxnId="{12094D75-03B9-4190-8B9C-BBA5814F05A3}">
      <dgm:prSet/>
      <dgm:spPr/>
      <dgm:t>
        <a:bodyPr/>
        <a:lstStyle/>
        <a:p>
          <a:pPr rtl="1"/>
          <a:endParaRPr lang="he-IL"/>
        </a:p>
      </dgm:t>
    </dgm:pt>
    <dgm:pt modelId="{4A4D5076-3B4F-430A-9ED1-DE1CB65B6BA0}" type="pres">
      <dgm:prSet presAssocID="{DE01C6EF-1075-4897-8F23-15C73699E91D}" presName="linearFlow" presStyleCnt="0">
        <dgm:presLayoutVars>
          <dgm:resizeHandles val="exact"/>
        </dgm:presLayoutVars>
      </dgm:prSet>
      <dgm:spPr/>
    </dgm:pt>
    <dgm:pt modelId="{CEC29B95-8714-4949-B6B5-3A8EFB6DB0F0}" type="pres">
      <dgm:prSet presAssocID="{833F0D8F-4BB4-4604-90C2-D73CF9BC4A3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5170426-02EC-4571-A188-5E9433E4B827}" type="pres">
      <dgm:prSet presAssocID="{E577311A-49E2-40E5-A550-F875DE983168}" presName="sibTrans" presStyleLbl="sibTrans2D1" presStyleIdx="0" presStyleCnt="2"/>
      <dgm:spPr/>
      <dgm:t>
        <a:bodyPr/>
        <a:lstStyle/>
        <a:p>
          <a:pPr rtl="1"/>
          <a:endParaRPr lang="he-IL"/>
        </a:p>
      </dgm:t>
    </dgm:pt>
    <dgm:pt modelId="{BA9B2CB6-E112-4CB4-8D19-6C35967C755B}" type="pres">
      <dgm:prSet presAssocID="{E577311A-49E2-40E5-A550-F875DE983168}" presName="connectorText" presStyleLbl="sibTrans2D1" presStyleIdx="0" presStyleCnt="2"/>
      <dgm:spPr/>
      <dgm:t>
        <a:bodyPr/>
        <a:lstStyle/>
        <a:p>
          <a:pPr rtl="1"/>
          <a:endParaRPr lang="he-IL"/>
        </a:p>
      </dgm:t>
    </dgm:pt>
    <dgm:pt modelId="{A8EEB5E7-263C-4829-988C-DA0601FCF0FB}" type="pres">
      <dgm:prSet presAssocID="{67C2DA4F-5B14-431C-80DC-4E6C30F92EC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8FFAF94C-4ECB-4A33-ABB5-85EEF774500F}" type="pres">
      <dgm:prSet presAssocID="{C8A50F27-98E4-4A1A-80F8-72E3C2D4090A}" presName="sibTrans" presStyleLbl="sibTrans2D1" presStyleIdx="1" presStyleCnt="2"/>
      <dgm:spPr/>
      <dgm:t>
        <a:bodyPr/>
        <a:lstStyle/>
        <a:p>
          <a:pPr rtl="1"/>
          <a:endParaRPr lang="he-IL"/>
        </a:p>
      </dgm:t>
    </dgm:pt>
    <dgm:pt modelId="{07E0456E-86AA-4527-8BD8-8DF88B54F8A8}" type="pres">
      <dgm:prSet presAssocID="{C8A50F27-98E4-4A1A-80F8-72E3C2D4090A}" presName="connectorText" presStyleLbl="sibTrans2D1" presStyleIdx="1" presStyleCnt="2"/>
      <dgm:spPr/>
      <dgm:t>
        <a:bodyPr/>
        <a:lstStyle/>
        <a:p>
          <a:pPr rtl="1"/>
          <a:endParaRPr lang="he-IL"/>
        </a:p>
      </dgm:t>
    </dgm:pt>
    <dgm:pt modelId="{86640337-2327-4C89-83BF-DE1CF40960A1}" type="pres">
      <dgm:prSet presAssocID="{59D25384-6F0B-4B7C-A96D-43353491B4D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4326DE9B-9BDD-4732-B729-20E5B5042194}" type="presOf" srcId="{59D25384-6F0B-4B7C-A96D-43353491B4D3}" destId="{86640337-2327-4C89-83BF-DE1CF40960A1}" srcOrd="0" destOrd="0" presId="urn:microsoft.com/office/officeart/2005/8/layout/process2"/>
    <dgm:cxn modelId="{B08DF341-F0E0-4CD6-ABD9-1288CD45690A}" srcId="{DE01C6EF-1075-4897-8F23-15C73699E91D}" destId="{833F0D8F-4BB4-4604-90C2-D73CF9BC4A34}" srcOrd="0" destOrd="0" parTransId="{3AD9F805-9FDD-4971-8E19-09A4722367D6}" sibTransId="{E577311A-49E2-40E5-A550-F875DE983168}"/>
    <dgm:cxn modelId="{124007E8-1781-4857-92C3-98328345E444}" type="presOf" srcId="{C8A50F27-98E4-4A1A-80F8-72E3C2D4090A}" destId="{8FFAF94C-4ECB-4A33-ABB5-85EEF774500F}" srcOrd="0" destOrd="0" presId="urn:microsoft.com/office/officeart/2005/8/layout/process2"/>
    <dgm:cxn modelId="{F1B1B847-06CB-4DB1-80EF-C9C5DBEE2948}" type="presOf" srcId="{C8A50F27-98E4-4A1A-80F8-72E3C2D4090A}" destId="{07E0456E-86AA-4527-8BD8-8DF88B54F8A8}" srcOrd="1" destOrd="0" presId="urn:microsoft.com/office/officeart/2005/8/layout/process2"/>
    <dgm:cxn modelId="{B77E3863-873C-481F-8473-09CAC2BBB34C}" srcId="{DE01C6EF-1075-4897-8F23-15C73699E91D}" destId="{67C2DA4F-5B14-431C-80DC-4E6C30F92EC2}" srcOrd="1" destOrd="0" parTransId="{7958FBD5-6D91-46A5-BD11-5AE6FE3A0185}" sibTransId="{C8A50F27-98E4-4A1A-80F8-72E3C2D4090A}"/>
    <dgm:cxn modelId="{8EFC874F-B8AE-4B7A-83BD-7F7EF81E52B5}" type="presOf" srcId="{E577311A-49E2-40E5-A550-F875DE983168}" destId="{BA9B2CB6-E112-4CB4-8D19-6C35967C755B}" srcOrd="1" destOrd="0" presId="urn:microsoft.com/office/officeart/2005/8/layout/process2"/>
    <dgm:cxn modelId="{F8F5B90F-3B6D-45B0-ACDE-7C6C7BE6A771}" type="presOf" srcId="{E577311A-49E2-40E5-A550-F875DE983168}" destId="{B5170426-02EC-4571-A188-5E9433E4B827}" srcOrd="0" destOrd="0" presId="urn:microsoft.com/office/officeart/2005/8/layout/process2"/>
    <dgm:cxn modelId="{6E45A94E-1631-444C-9592-2629E52E0A7E}" type="presOf" srcId="{67C2DA4F-5B14-431C-80DC-4E6C30F92EC2}" destId="{A8EEB5E7-263C-4829-988C-DA0601FCF0FB}" srcOrd="0" destOrd="0" presId="urn:microsoft.com/office/officeart/2005/8/layout/process2"/>
    <dgm:cxn modelId="{0CF20384-CF54-49E0-9670-D63F20905C46}" type="presOf" srcId="{833F0D8F-4BB4-4604-90C2-D73CF9BC4A34}" destId="{CEC29B95-8714-4949-B6B5-3A8EFB6DB0F0}" srcOrd="0" destOrd="0" presId="urn:microsoft.com/office/officeart/2005/8/layout/process2"/>
    <dgm:cxn modelId="{12094D75-03B9-4190-8B9C-BBA5814F05A3}" srcId="{DE01C6EF-1075-4897-8F23-15C73699E91D}" destId="{59D25384-6F0B-4B7C-A96D-43353491B4D3}" srcOrd="2" destOrd="0" parTransId="{2C057F09-DE6D-49FF-9246-EEEFB7A63949}" sibTransId="{8230490C-3B90-4D35-AA15-831B2741B51C}"/>
    <dgm:cxn modelId="{7EB8DBD1-F17E-407F-B212-BD7CF46A50A1}" type="presOf" srcId="{DE01C6EF-1075-4897-8F23-15C73699E91D}" destId="{4A4D5076-3B4F-430A-9ED1-DE1CB65B6BA0}" srcOrd="0" destOrd="0" presId="urn:microsoft.com/office/officeart/2005/8/layout/process2"/>
    <dgm:cxn modelId="{C12DC0BF-2468-4FDB-A753-935A98552BF1}" type="presParOf" srcId="{4A4D5076-3B4F-430A-9ED1-DE1CB65B6BA0}" destId="{CEC29B95-8714-4949-B6B5-3A8EFB6DB0F0}" srcOrd="0" destOrd="0" presId="urn:microsoft.com/office/officeart/2005/8/layout/process2"/>
    <dgm:cxn modelId="{8E356271-9566-4C09-B83F-478A8C2CFCF9}" type="presParOf" srcId="{4A4D5076-3B4F-430A-9ED1-DE1CB65B6BA0}" destId="{B5170426-02EC-4571-A188-5E9433E4B827}" srcOrd="1" destOrd="0" presId="urn:microsoft.com/office/officeart/2005/8/layout/process2"/>
    <dgm:cxn modelId="{89101BF6-1835-4772-9994-9769DD53AD62}" type="presParOf" srcId="{B5170426-02EC-4571-A188-5E9433E4B827}" destId="{BA9B2CB6-E112-4CB4-8D19-6C35967C755B}" srcOrd="0" destOrd="0" presId="urn:microsoft.com/office/officeart/2005/8/layout/process2"/>
    <dgm:cxn modelId="{53330767-B894-4AD5-9B8F-C718C9E080E0}" type="presParOf" srcId="{4A4D5076-3B4F-430A-9ED1-DE1CB65B6BA0}" destId="{A8EEB5E7-263C-4829-988C-DA0601FCF0FB}" srcOrd="2" destOrd="0" presId="urn:microsoft.com/office/officeart/2005/8/layout/process2"/>
    <dgm:cxn modelId="{95EA6095-485C-4DF2-B761-A5DFB47E3DE1}" type="presParOf" srcId="{4A4D5076-3B4F-430A-9ED1-DE1CB65B6BA0}" destId="{8FFAF94C-4ECB-4A33-ABB5-85EEF774500F}" srcOrd="3" destOrd="0" presId="urn:microsoft.com/office/officeart/2005/8/layout/process2"/>
    <dgm:cxn modelId="{D8030AD4-69EC-4E90-9676-548C859D8F0D}" type="presParOf" srcId="{8FFAF94C-4ECB-4A33-ABB5-85EEF774500F}" destId="{07E0456E-86AA-4527-8BD8-8DF88B54F8A8}" srcOrd="0" destOrd="0" presId="urn:microsoft.com/office/officeart/2005/8/layout/process2"/>
    <dgm:cxn modelId="{279B5968-B411-43D8-8319-C6885697096E}" type="presParOf" srcId="{4A4D5076-3B4F-430A-9ED1-DE1CB65B6BA0}" destId="{86640337-2327-4C89-83BF-DE1CF40960A1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D1EDD52-67BD-427E-A559-FE7426D13B6E}" type="doc">
      <dgm:prSet loTypeId="urn:microsoft.com/office/officeart/2005/8/layout/process2" loCatId="process" qsTypeId="urn:microsoft.com/office/officeart/2005/8/quickstyle/3d2" qsCatId="3D" csTypeId="urn:microsoft.com/office/officeart/2005/8/colors/accent3_5" csCatId="accent3" phldr="1"/>
      <dgm:spPr/>
    </dgm:pt>
    <dgm:pt modelId="{38483069-4AFE-4B2F-9016-CFA409572AC2}">
      <dgm:prSet phldrT="[Text]"/>
      <dgm:spPr/>
      <dgm:t>
        <a:bodyPr/>
        <a:lstStyle/>
        <a:p>
          <a:pPr rtl="1"/>
          <a:r>
            <a:rPr lang="en-GB" dirty="0" smtClean="0">
              <a:solidFill>
                <a:schemeClr val="tx1"/>
              </a:solidFill>
            </a:rPr>
            <a:t>Eretz Yisrael</a:t>
          </a:r>
          <a:endParaRPr lang="he-IL" dirty="0">
            <a:solidFill>
              <a:schemeClr val="tx1"/>
            </a:solidFill>
          </a:endParaRPr>
        </a:p>
      </dgm:t>
    </dgm:pt>
    <dgm:pt modelId="{175CC2D0-5710-49A2-904D-C3DFD0827015}" type="parTrans" cxnId="{A87373C8-02A7-4EF5-81F1-148C05E6068B}">
      <dgm:prSet/>
      <dgm:spPr/>
      <dgm:t>
        <a:bodyPr/>
        <a:lstStyle/>
        <a:p>
          <a:pPr rtl="1"/>
          <a:endParaRPr lang="he-IL"/>
        </a:p>
      </dgm:t>
    </dgm:pt>
    <dgm:pt modelId="{5FC61896-C38F-4E2D-A25A-C0F60B0B4A2F}" type="sibTrans" cxnId="{A87373C8-02A7-4EF5-81F1-148C05E6068B}">
      <dgm:prSet/>
      <dgm:spPr/>
      <dgm:t>
        <a:bodyPr/>
        <a:lstStyle/>
        <a:p>
          <a:pPr rtl="1"/>
          <a:endParaRPr lang="he-IL"/>
        </a:p>
      </dgm:t>
    </dgm:pt>
    <dgm:pt modelId="{F66210EA-7BFF-44DE-879C-135025C5C9B4}">
      <dgm:prSet phldrT="[Text]"/>
      <dgm:spPr/>
      <dgm:t>
        <a:bodyPr/>
        <a:lstStyle/>
        <a:p>
          <a:pPr rtl="1"/>
          <a:r>
            <a:rPr lang="en-GB" dirty="0" smtClean="0">
              <a:solidFill>
                <a:schemeClr val="tx1"/>
              </a:solidFill>
            </a:rPr>
            <a:t>Own food</a:t>
          </a:r>
          <a:endParaRPr lang="he-IL" dirty="0">
            <a:solidFill>
              <a:schemeClr val="tx1"/>
            </a:solidFill>
          </a:endParaRPr>
        </a:p>
      </dgm:t>
    </dgm:pt>
    <dgm:pt modelId="{71A1B09D-5079-4151-B05B-A8DB0054F17B}" type="parTrans" cxnId="{A36B4FFC-2CFC-4D13-B36C-DD268AA9E536}">
      <dgm:prSet/>
      <dgm:spPr/>
      <dgm:t>
        <a:bodyPr/>
        <a:lstStyle/>
        <a:p>
          <a:pPr rtl="1"/>
          <a:endParaRPr lang="he-IL"/>
        </a:p>
      </dgm:t>
    </dgm:pt>
    <dgm:pt modelId="{D8915842-FF8F-4EA2-A5D4-D37DC306F797}" type="sibTrans" cxnId="{A36B4FFC-2CFC-4D13-B36C-DD268AA9E536}">
      <dgm:prSet/>
      <dgm:spPr/>
      <dgm:t>
        <a:bodyPr/>
        <a:lstStyle/>
        <a:p>
          <a:pPr rtl="1"/>
          <a:endParaRPr lang="he-IL"/>
        </a:p>
      </dgm:t>
    </dgm:pt>
    <dgm:pt modelId="{79BE59C5-DB19-4090-85FF-EC0CF5215FFD}">
      <dgm:prSet phldrT="[Text]"/>
      <dgm:spPr/>
      <dgm:t>
        <a:bodyPr/>
        <a:lstStyle/>
        <a:p>
          <a:pPr rtl="1"/>
          <a:r>
            <a:rPr lang="en-GB" dirty="0" smtClean="0">
              <a:solidFill>
                <a:schemeClr val="tx1"/>
              </a:solidFill>
            </a:rPr>
            <a:t>Danger of thinking we are in control</a:t>
          </a:r>
          <a:endParaRPr lang="he-IL" dirty="0">
            <a:solidFill>
              <a:schemeClr val="tx1"/>
            </a:solidFill>
          </a:endParaRPr>
        </a:p>
      </dgm:t>
    </dgm:pt>
    <dgm:pt modelId="{066AA19B-7112-4DF5-BED2-42505091FF51}" type="parTrans" cxnId="{968F33D1-A6D8-46A2-B7E6-16634F228011}">
      <dgm:prSet/>
      <dgm:spPr/>
      <dgm:t>
        <a:bodyPr/>
        <a:lstStyle/>
        <a:p>
          <a:pPr rtl="1"/>
          <a:endParaRPr lang="he-IL"/>
        </a:p>
      </dgm:t>
    </dgm:pt>
    <dgm:pt modelId="{094F8AA0-7EB3-4A70-BED1-4A8523B9B546}" type="sibTrans" cxnId="{968F33D1-A6D8-46A2-B7E6-16634F228011}">
      <dgm:prSet/>
      <dgm:spPr/>
      <dgm:t>
        <a:bodyPr/>
        <a:lstStyle/>
        <a:p>
          <a:pPr rtl="1"/>
          <a:endParaRPr lang="he-IL"/>
        </a:p>
      </dgm:t>
    </dgm:pt>
    <dgm:pt modelId="{7D05B4F2-D148-4350-A32D-F7DC19ED93FA}" type="pres">
      <dgm:prSet presAssocID="{9D1EDD52-67BD-427E-A559-FE7426D13B6E}" presName="linearFlow" presStyleCnt="0">
        <dgm:presLayoutVars>
          <dgm:resizeHandles val="exact"/>
        </dgm:presLayoutVars>
      </dgm:prSet>
      <dgm:spPr/>
    </dgm:pt>
    <dgm:pt modelId="{4EB15CF9-BE41-4CF8-A1CC-B89A0FE383FE}" type="pres">
      <dgm:prSet presAssocID="{38483069-4AFE-4B2F-9016-CFA409572AC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22CDCFD-548D-40F2-B289-9C09A9D066AF}" type="pres">
      <dgm:prSet presAssocID="{5FC61896-C38F-4E2D-A25A-C0F60B0B4A2F}" presName="sibTrans" presStyleLbl="sibTrans2D1" presStyleIdx="0" presStyleCnt="2"/>
      <dgm:spPr/>
      <dgm:t>
        <a:bodyPr/>
        <a:lstStyle/>
        <a:p>
          <a:pPr rtl="1"/>
          <a:endParaRPr lang="he-IL"/>
        </a:p>
      </dgm:t>
    </dgm:pt>
    <dgm:pt modelId="{62E37FD5-3AC3-44FB-87A0-9933A65DBBB7}" type="pres">
      <dgm:prSet presAssocID="{5FC61896-C38F-4E2D-A25A-C0F60B0B4A2F}" presName="connectorText" presStyleLbl="sibTrans2D1" presStyleIdx="0" presStyleCnt="2"/>
      <dgm:spPr/>
      <dgm:t>
        <a:bodyPr/>
        <a:lstStyle/>
        <a:p>
          <a:pPr rtl="1"/>
          <a:endParaRPr lang="he-IL"/>
        </a:p>
      </dgm:t>
    </dgm:pt>
    <dgm:pt modelId="{5F022137-79B1-4064-A3AB-9EB78EAE6357}" type="pres">
      <dgm:prSet presAssocID="{F66210EA-7BFF-44DE-879C-135025C5C9B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4832B13F-EEBC-4E80-B8E3-702F93D68B2C}" type="pres">
      <dgm:prSet presAssocID="{D8915842-FF8F-4EA2-A5D4-D37DC306F797}" presName="sibTrans" presStyleLbl="sibTrans2D1" presStyleIdx="1" presStyleCnt="2"/>
      <dgm:spPr/>
      <dgm:t>
        <a:bodyPr/>
        <a:lstStyle/>
        <a:p>
          <a:pPr rtl="1"/>
          <a:endParaRPr lang="he-IL"/>
        </a:p>
      </dgm:t>
    </dgm:pt>
    <dgm:pt modelId="{B3F6A6F2-A7D6-4A3B-B766-D26F7DCDB850}" type="pres">
      <dgm:prSet presAssocID="{D8915842-FF8F-4EA2-A5D4-D37DC306F797}" presName="connectorText" presStyleLbl="sibTrans2D1" presStyleIdx="1" presStyleCnt="2"/>
      <dgm:spPr/>
      <dgm:t>
        <a:bodyPr/>
        <a:lstStyle/>
        <a:p>
          <a:pPr rtl="1"/>
          <a:endParaRPr lang="he-IL"/>
        </a:p>
      </dgm:t>
    </dgm:pt>
    <dgm:pt modelId="{39EF0E52-7F02-46B0-91FF-26F96E13400F}" type="pres">
      <dgm:prSet presAssocID="{79BE59C5-DB19-4090-85FF-EC0CF5215FF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1FF29EB7-067A-4F8E-BB20-96A5FD62F0AD}" type="presOf" srcId="{5FC61896-C38F-4E2D-A25A-C0F60B0B4A2F}" destId="{62E37FD5-3AC3-44FB-87A0-9933A65DBBB7}" srcOrd="1" destOrd="0" presId="urn:microsoft.com/office/officeart/2005/8/layout/process2"/>
    <dgm:cxn modelId="{A87373C8-02A7-4EF5-81F1-148C05E6068B}" srcId="{9D1EDD52-67BD-427E-A559-FE7426D13B6E}" destId="{38483069-4AFE-4B2F-9016-CFA409572AC2}" srcOrd="0" destOrd="0" parTransId="{175CC2D0-5710-49A2-904D-C3DFD0827015}" sibTransId="{5FC61896-C38F-4E2D-A25A-C0F60B0B4A2F}"/>
    <dgm:cxn modelId="{968F33D1-A6D8-46A2-B7E6-16634F228011}" srcId="{9D1EDD52-67BD-427E-A559-FE7426D13B6E}" destId="{79BE59C5-DB19-4090-85FF-EC0CF5215FFD}" srcOrd="2" destOrd="0" parTransId="{066AA19B-7112-4DF5-BED2-42505091FF51}" sibTransId="{094F8AA0-7EB3-4A70-BED1-4A8523B9B546}"/>
    <dgm:cxn modelId="{94DE052E-98F4-48F6-9FCA-92E2F3155F18}" type="presOf" srcId="{5FC61896-C38F-4E2D-A25A-C0F60B0B4A2F}" destId="{922CDCFD-548D-40F2-B289-9C09A9D066AF}" srcOrd="0" destOrd="0" presId="urn:microsoft.com/office/officeart/2005/8/layout/process2"/>
    <dgm:cxn modelId="{65861BC1-8A73-4459-A09F-F949DA135088}" type="presOf" srcId="{79BE59C5-DB19-4090-85FF-EC0CF5215FFD}" destId="{39EF0E52-7F02-46B0-91FF-26F96E13400F}" srcOrd="0" destOrd="0" presId="urn:microsoft.com/office/officeart/2005/8/layout/process2"/>
    <dgm:cxn modelId="{A54996BE-D4CA-4E85-8D46-3AFFFA62A44D}" type="presOf" srcId="{F66210EA-7BFF-44DE-879C-135025C5C9B4}" destId="{5F022137-79B1-4064-A3AB-9EB78EAE6357}" srcOrd="0" destOrd="0" presId="urn:microsoft.com/office/officeart/2005/8/layout/process2"/>
    <dgm:cxn modelId="{5CC84E59-58A6-4DCE-AAE7-EBD8D08DDCDF}" type="presOf" srcId="{9D1EDD52-67BD-427E-A559-FE7426D13B6E}" destId="{7D05B4F2-D148-4350-A32D-F7DC19ED93FA}" srcOrd="0" destOrd="0" presId="urn:microsoft.com/office/officeart/2005/8/layout/process2"/>
    <dgm:cxn modelId="{8840B7B5-8C33-4324-A281-C14EF513DFEC}" type="presOf" srcId="{38483069-4AFE-4B2F-9016-CFA409572AC2}" destId="{4EB15CF9-BE41-4CF8-A1CC-B89A0FE383FE}" srcOrd="0" destOrd="0" presId="urn:microsoft.com/office/officeart/2005/8/layout/process2"/>
    <dgm:cxn modelId="{A85B2380-8812-4922-AF1A-F769A1A144E5}" type="presOf" srcId="{D8915842-FF8F-4EA2-A5D4-D37DC306F797}" destId="{B3F6A6F2-A7D6-4A3B-B766-D26F7DCDB850}" srcOrd="1" destOrd="0" presId="urn:microsoft.com/office/officeart/2005/8/layout/process2"/>
    <dgm:cxn modelId="{A36B4FFC-2CFC-4D13-B36C-DD268AA9E536}" srcId="{9D1EDD52-67BD-427E-A559-FE7426D13B6E}" destId="{F66210EA-7BFF-44DE-879C-135025C5C9B4}" srcOrd="1" destOrd="0" parTransId="{71A1B09D-5079-4151-B05B-A8DB0054F17B}" sibTransId="{D8915842-FF8F-4EA2-A5D4-D37DC306F797}"/>
    <dgm:cxn modelId="{B7E2FD0B-5E51-4B9B-94FB-198066C261CF}" type="presOf" srcId="{D8915842-FF8F-4EA2-A5D4-D37DC306F797}" destId="{4832B13F-EEBC-4E80-B8E3-702F93D68B2C}" srcOrd="0" destOrd="0" presId="urn:microsoft.com/office/officeart/2005/8/layout/process2"/>
    <dgm:cxn modelId="{E28C56CF-EB5D-4CFB-A1FF-36A4FF782BCC}" type="presParOf" srcId="{7D05B4F2-D148-4350-A32D-F7DC19ED93FA}" destId="{4EB15CF9-BE41-4CF8-A1CC-B89A0FE383FE}" srcOrd="0" destOrd="0" presId="urn:microsoft.com/office/officeart/2005/8/layout/process2"/>
    <dgm:cxn modelId="{87E6EFD3-C098-4FDF-A1F8-C68AACE51873}" type="presParOf" srcId="{7D05B4F2-D148-4350-A32D-F7DC19ED93FA}" destId="{922CDCFD-548D-40F2-B289-9C09A9D066AF}" srcOrd="1" destOrd="0" presId="urn:microsoft.com/office/officeart/2005/8/layout/process2"/>
    <dgm:cxn modelId="{C81C682F-146B-44BB-83B7-A0D8A57C2CD0}" type="presParOf" srcId="{922CDCFD-548D-40F2-B289-9C09A9D066AF}" destId="{62E37FD5-3AC3-44FB-87A0-9933A65DBBB7}" srcOrd="0" destOrd="0" presId="urn:microsoft.com/office/officeart/2005/8/layout/process2"/>
    <dgm:cxn modelId="{D420392A-9CD8-4407-BB16-C8A1FD54AAF0}" type="presParOf" srcId="{7D05B4F2-D148-4350-A32D-F7DC19ED93FA}" destId="{5F022137-79B1-4064-A3AB-9EB78EAE6357}" srcOrd="2" destOrd="0" presId="urn:microsoft.com/office/officeart/2005/8/layout/process2"/>
    <dgm:cxn modelId="{9F4587EA-E505-445A-A343-6F0AFD72E26F}" type="presParOf" srcId="{7D05B4F2-D148-4350-A32D-F7DC19ED93FA}" destId="{4832B13F-EEBC-4E80-B8E3-702F93D68B2C}" srcOrd="3" destOrd="0" presId="urn:microsoft.com/office/officeart/2005/8/layout/process2"/>
    <dgm:cxn modelId="{2DC3985A-F337-49CD-87C4-5C7947565CC9}" type="presParOf" srcId="{4832B13F-EEBC-4E80-B8E3-702F93D68B2C}" destId="{B3F6A6F2-A7D6-4A3B-B766-D26F7DCDB850}" srcOrd="0" destOrd="0" presId="urn:microsoft.com/office/officeart/2005/8/layout/process2"/>
    <dgm:cxn modelId="{B8CAA516-B8CD-4A46-8596-6E98D0DDD029}" type="presParOf" srcId="{7D05B4F2-D148-4350-A32D-F7DC19ED93FA}" destId="{39EF0E52-7F02-46B0-91FF-26F96E13400F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0BF608B-CBF0-40F8-9681-B9EA544AA5D6}" type="doc">
      <dgm:prSet loTypeId="urn:microsoft.com/office/officeart/2005/8/layout/vList6" loCatId="process" qsTypeId="urn:microsoft.com/office/officeart/2005/8/quickstyle/3d2" qsCatId="3D" csTypeId="urn:microsoft.com/office/officeart/2005/8/colors/accent1_5" csCatId="accent1" phldr="1"/>
      <dgm:spPr/>
      <dgm:t>
        <a:bodyPr/>
        <a:lstStyle/>
        <a:p>
          <a:pPr rtl="1"/>
          <a:endParaRPr lang="he-IL"/>
        </a:p>
      </dgm:t>
    </dgm:pt>
    <dgm:pt modelId="{5797765D-54F5-45CB-AFEC-A9B3059EE345}">
      <dgm:prSet phldrT="[Text]"/>
      <dgm:spPr/>
      <dgm:t>
        <a:bodyPr/>
        <a:lstStyle/>
        <a:p>
          <a:pPr rtl="1"/>
          <a:r>
            <a:rPr lang="en-GB" dirty="0" smtClean="0"/>
            <a:t>Sukkot</a:t>
          </a:r>
          <a:endParaRPr lang="he-IL" dirty="0"/>
        </a:p>
      </dgm:t>
    </dgm:pt>
    <dgm:pt modelId="{EAF55D22-393B-4364-BBFF-699712A2E2AF}" type="parTrans" cxnId="{F8E62B85-8C1A-43F6-8C52-B119BF567C71}">
      <dgm:prSet/>
      <dgm:spPr/>
      <dgm:t>
        <a:bodyPr/>
        <a:lstStyle/>
        <a:p>
          <a:pPr rtl="1"/>
          <a:endParaRPr lang="he-IL"/>
        </a:p>
      </dgm:t>
    </dgm:pt>
    <dgm:pt modelId="{6EB865DA-A003-48F8-96EC-5CCFBF41A0E8}" type="sibTrans" cxnId="{F8E62B85-8C1A-43F6-8C52-B119BF567C71}">
      <dgm:prSet/>
      <dgm:spPr/>
      <dgm:t>
        <a:bodyPr/>
        <a:lstStyle/>
        <a:p>
          <a:pPr rtl="1"/>
          <a:endParaRPr lang="he-IL"/>
        </a:p>
      </dgm:t>
    </dgm:pt>
    <dgm:pt modelId="{FDF15645-0EBA-4066-997C-0DE78F2DA0E0}">
      <dgm:prSet phldrT="[Text]"/>
      <dgm:spPr/>
      <dgm:t>
        <a:bodyPr/>
        <a:lstStyle/>
        <a:p>
          <a:pPr rtl="0"/>
          <a:r>
            <a:rPr lang="en-GB" dirty="0" smtClean="0"/>
            <a:t>Remembering not </a:t>
          </a:r>
          <a:r>
            <a:rPr lang="en-GB" i="1" dirty="0" smtClean="0"/>
            <a:t>what</a:t>
          </a:r>
          <a:r>
            <a:rPr lang="en-GB" dirty="0" smtClean="0"/>
            <a:t> happened but </a:t>
          </a:r>
          <a:r>
            <a:rPr lang="en-GB" i="1" dirty="0" smtClean="0"/>
            <a:t>why</a:t>
          </a:r>
          <a:r>
            <a:rPr lang="en-GB" dirty="0" smtClean="0"/>
            <a:t> it happened.</a:t>
          </a:r>
          <a:endParaRPr lang="he-IL" dirty="0"/>
        </a:p>
      </dgm:t>
    </dgm:pt>
    <dgm:pt modelId="{093431B1-419B-4AC6-8FDF-B18327F6A280}" type="parTrans" cxnId="{5E36C1D7-4773-43F8-87CC-0D495949D7AA}">
      <dgm:prSet/>
      <dgm:spPr/>
      <dgm:t>
        <a:bodyPr/>
        <a:lstStyle/>
        <a:p>
          <a:pPr rtl="1"/>
          <a:endParaRPr lang="he-IL"/>
        </a:p>
      </dgm:t>
    </dgm:pt>
    <dgm:pt modelId="{54FE02C9-B56F-4E18-BEA8-952222B8FC57}" type="sibTrans" cxnId="{5E36C1D7-4773-43F8-87CC-0D495949D7AA}">
      <dgm:prSet/>
      <dgm:spPr/>
      <dgm:t>
        <a:bodyPr/>
        <a:lstStyle/>
        <a:p>
          <a:pPr rtl="1"/>
          <a:endParaRPr lang="he-IL"/>
        </a:p>
      </dgm:t>
    </dgm:pt>
    <dgm:pt modelId="{D94BEE41-EAEF-4CD2-967E-53B9E31E5DAE}">
      <dgm:prSet phldrT="[Text]"/>
      <dgm:spPr/>
      <dgm:t>
        <a:bodyPr/>
        <a:lstStyle/>
        <a:p>
          <a:pPr rtl="1"/>
          <a:r>
            <a:rPr lang="en-GB" dirty="0" smtClean="0"/>
            <a:t>Hakhel</a:t>
          </a:r>
          <a:endParaRPr lang="he-IL" dirty="0"/>
        </a:p>
      </dgm:t>
    </dgm:pt>
    <dgm:pt modelId="{82852F62-A590-45BD-ADB7-64914AEE9449}" type="parTrans" cxnId="{9EA2705C-1E02-465A-9437-F40AD9FF318A}">
      <dgm:prSet/>
      <dgm:spPr/>
      <dgm:t>
        <a:bodyPr/>
        <a:lstStyle/>
        <a:p>
          <a:pPr rtl="1"/>
          <a:endParaRPr lang="he-IL"/>
        </a:p>
      </dgm:t>
    </dgm:pt>
    <dgm:pt modelId="{3C4E97C2-8CDC-42E4-956A-7EA35BD5B17E}" type="sibTrans" cxnId="{9EA2705C-1E02-465A-9437-F40AD9FF318A}">
      <dgm:prSet/>
      <dgm:spPr/>
      <dgm:t>
        <a:bodyPr/>
        <a:lstStyle/>
        <a:p>
          <a:pPr rtl="1"/>
          <a:endParaRPr lang="he-IL"/>
        </a:p>
      </dgm:t>
    </dgm:pt>
    <dgm:pt modelId="{F6E666A1-8E58-4BEB-BDE4-D47CF88DD50A}">
      <dgm:prSet phldrT="[Text]"/>
      <dgm:spPr/>
      <dgm:t>
        <a:bodyPr/>
        <a:lstStyle/>
        <a:p>
          <a:pPr rtl="0"/>
          <a:r>
            <a:rPr lang="en-GB" dirty="0" smtClean="0"/>
            <a:t>Remembering the Har Sinai experience.</a:t>
          </a:r>
          <a:endParaRPr lang="he-IL" dirty="0"/>
        </a:p>
      </dgm:t>
    </dgm:pt>
    <dgm:pt modelId="{C5D6BDFB-9718-4C61-9048-F0B019E7739C}" type="parTrans" cxnId="{BB0DEB37-B94B-499D-90BD-B1AE7C232E4D}">
      <dgm:prSet/>
      <dgm:spPr/>
      <dgm:t>
        <a:bodyPr/>
        <a:lstStyle/>
        <a:p>
          <a:pPr rtl="1"/>
          <a:endParaRPr lang="he-IL"/>
        </a:p>
      </dgm:t>
    </dgm:pt>
    <dgm:pt modelId="{ACBB61F1-6F1C-445A-8AE4-4B4C9D9A87A8}" type="sibTrans" cxnId="{BB0DEB37-B94B-499D-90BD-B1AE7C232E4D}">
      <dgm:prSet/>
      <dgm:spPr/>
      <dgm:t>
        <a:bodyPr/>
        <a:lstStyle/>
        <a:p>
          <a:pPr rtl="1"/>
          <a:endParaRPr lang="he-IL"/>
        </a:p>
      </dgm:t>
    </dgm:pt>
    <dgm:pt modelId="{BF17C740-8F86-4F35-8B61-8B34C33D08D1}">
      <dgm:prSet phldrT="[Text]"/>
      <dgm:spPr/>
      <dgm:t>
        <a:bodyPr/>
        <a:lstStyle/>
        <a:p>
          <a:pPr rtl="0"/>
          <a:r>
            <a:rPr lang="en-GB" dirty="0" smtClean="0"/>
            <a:t>Chag Ha’asif – time of year when you think how much you’ve made.</a:t>
          </a:r>
          <a:endParaRPr lang="he-IL" dirty="0"/>
        </a:p>
      </dgm:t>
    </dgm:pt>
    <dgm:pt modelId="{05D9D4D2-583A-4805-8B1B-7FC93648146A}" type="parTrans" cxnId="{CE0CCD11-2EFE-4FB9-8D8E-FE5A75DC5A25}">
      <dgm:prSet/>
      <dgm:spPr/>
      <dgm:t>
        <a:bodyPr/>
        <a:lstStyle/>
        <a:p>
          <a:pPr rtl="1"/>
          <a:endParaRPr lang="he-IL"/>
        </a:p>
      </dgm:t>
    </dgm:pt>
    <dgm:pt modelId="{A4507BE7-A922-434F-B018-D8DA24112F2D}" type="sibTrans" cxnId="{CE0CCD11-2EFE-4FB9-8D8E-FE5A75DC5A25}">
      <dgm:prSet/>
      <dgm:spPr/>
      <dgm:t>
        <a:bodyPr/>
        <a:lstStyle/>
        <a:p>
          <a:pPr rtl="1"/>
          <a:endParaRPr lang="he-IL"/>
        </a:p>
      </dgm:t>
    </dgm:pt>
    <dgm:pt modelId="{6CA5F320-9873-4770-AB1D-621F33DD802F}">
      <dgm:prSet phldrT="[Text]"/>
      <dgm:spPr/>
      <dgm:t>
        <a:bodyPr/>
        <a:lstStyle/>
        <a:p>
          <a:pPr rtl="0"/>
          <a:r>
            <a:rPr lang="en-GB" dirty="0" smtClean="0"/>
            <a:t>Concentrate on G-d and don’t become haughty.</a:t>
          </a:r>
          <a:endParaRPr lang="he-IL" dirty="0"/>
        </a:p>
      </dgm:t>
    </dgm:pt>
    <dgm:pt modelId="{D0BBA5E7-EE7E-4BCE-8165-8DED9730E4F8}" type="parTrans" cxnId="{CA67A7AA-7DB7-4038-80CE-EBAE7B2290E2}">
      <dgm:prSet/>
      <dgm:spPr/>
      <dgm:t>
        <a:bodyPr/>
        <a:lstStyle/>
        <a:p>
          <a:pPr rtl="1"/>
          <a:endParaRPr lang="he-IL"/>
        </a:p>
      </dgm:t>
    </dgm:pt>
    <dgm:pt modelId="{4AA68FA9-7066-47A1-A652-CCFD1DE6BBDE}" type="sibTrans" cxnId="{CA67A7AA-7DB7-4038-80CE-EBAE7B2290E2}">
      <dgm:prSet/>
      <dgm:spPr/>
      <dgm:t>
        <a:bodyPr/>
        <a:lstStyle/>
        <a:p>
          <a:pPr rtl="1"/>
          <a:endParaRPr lang="he-IL"/>
        </a:p>
      </dgm:t>
    </dgm:pt>
    <dgm:pt modelId="{6C17B312-BF4F-49BF-9521-D03351D9EBA6}">
      <dgm:prSet phldrT="[Text]"/>
      <dgm:spPr/>
      <dgm:t>
        <a:bodyPr/>
        <a:lstStyle/>
        <a:p>
          <a:pPr rtl="0"/>
          <a:r>
            <a:rPr lang="en-GB" dirty="0" smtClean="0"/>
            <a:t>End of shmittah – take as much as you need, not as much as you want.</a:t>
          </a:r>
          <a:endParaRPr lang="he-IL" dirty="0"/>
        </a:p>
      </dgm:t>
    </dgm:pt>
    <dgm:pt modelId="{5477AC1F-D3D4-4D69-A7A3-70140DFD3102}" type="parTrans" cxnId="{D3B90770-FA41-4F33-8B8D-3441FCF301FA}">
      <dgm:prSet/>
      <dgm:spPr/>
      <dgm:t>
        <a:bodyPr/>
        <a:lstStyle/>
        <a:p>
          <a:pPr rtl="1"/>
          <a:endParaRPr lang="he-IL"/>
        </a:p>
      </dgm:t>
    </dgm:pt>
    <dgm:pt modelId="{70FFD092-5329-419E-9213-DD964E1D55A4}" type="sibTrans" cxnId="{D3B90770-FA41-4F33-8B8D-3441FCF301FA}">
      <dgm:prSet/>
      <dgm:spPr/>
      <dgm:t>
        <a:bodyPr/>
        <a:lstStyle/>
        <a:p>
          <a:pPr rtl="1"/>
          <a:endParaRPr lang="he-IL"/>
        </a:p>
      </dgm:t>
    </dgm:pt>
    <dgm:pt modelId="{4777EAC7-2DC1-42E8-88D7-FE9693E99CB7}">
      <dgm:prSet phldrT="[Text]"/>
      <dgm:spPr/>
      <dgm:t>
        <a:bodyPr/>
        <a:lstStyle/>
        <a:p>
          <a:pPr rtl="0"/>
          <a:r>
            <a:rPr lang="en-GB" dirty="0" smtClean="0"/>
            <a:t>Recreate desert experience in Israel and then recreate Matan Torah.</a:t>
          </a:r>
          <a:endParaRPr lang="he-IL" dirty="0"/>
        </a:p>
      </dgm:t>
    </dgm:pt>
    <dgm:pt modelId="{202A9661-F84E-4D26-945C-27881898A7EF}" type="parTrans" cxnId="{36350405-4D2C-4529-B60D-303164636073}">
      <dgm:prSet/>
      <dgm:spPr/>
      <dgm:t>
        <a:bodyPr/>
        <a:lstStyle/>
        <a:p>
          <a:pPr rtl="1"/>
          <a:endParaRPr lang="he-IL"/>
        </a:p>
      </dgm:t>
    </dgm:pt>
    <dgm:pt modelId="{D3AC77B4-1C64-49A3-B761-A55E06DAF1A0}" type="sibTrans" cxnId="{36350405-4D2C-4529-B60D-303164636073}">
      <dgm:prSet/>
      <dgm:spPr/>
      <dgm:t>
        <a:bodyPr/>
        <a:lstStyle/>
        <a:p>
          <a:pPr rtl="1"/>
          <a:endParaRPr lang="he-IL"/>
        </a:p>
      </dgm:t>
    </dgm:pt>
    <dgm:pt modelId="{96CB712A-5291-44FA-9823-43F639D949D6}" type="pres">
      <dgm:prSet presAssocID="{20BF608B-CBF0-40F8-9681-B9EA544AA5D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pPr rtl="1"/>
          <a:endParaRPr lang="he-IL"/>
        </a:p>
      </dgm:t>
    </dgm:pt>
    <dgm:pt modelId="{816BDC22-0902-4CEC-87D2-0F8B5DDEFCD8}" type="pres">
      <dgm:prSet presAssocID="{5797765D-54F5-45CB-AFEC-A9B3059EE345}" presName="linNode" presStyleCnt="0"/>
      <dgm:spPr/>
    </dgm:pt>
    <dgm:pt modelId="{3696A83E-6414-483F-A36E-5D8E283B9DC1}" type="pres">
      <dgm:prSet presAssocID="{5797765D-54F5-45CB-AFEC-A9B3059EE345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D17CA486-EB3F-47D4-AC0A-827DECAEB011}" type="pres">
      <dgm:prSet presAssocID="{5797765D-54F5-45CB-AFEC-A9B3059EE345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6F4DDA2-D8EA-4B27-8B3F-43476EE251B1}" type="pres">
      <dgm:prSet presAssocID="{6EB865DA-A003-48F8-96EC-5CCFBF41A0E8}" presName="spacing" presStyleCnt="0"/>
      <dgm:spPr/>
    </dgm:pt>
    <dgm:pt modelId="{2B6BCC3A-8083-4380-BCB8-6100A38A5ACA}" type="pres">
      <dgm:prSet presAssocID="{D94BEE41-EAEF-4CD2-967E-53B9E31E5DAE}" presName="linNode" presStyleCnt="0"/>
      <dgm:spPr/>
    </dgm:pt>
    <dgm:pt modelId="{A08498C0-A178-4DAF-BEDD-0892DE965858}" type="pres">
      <dgm:prSet presAssocID="{D94BEE41-EAEF-4CD2-967E-53B9E31E5DAE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775DEA47-2BC6-423A-8FB1-B2DF1692E618}" type="pres">
      <dgm:prSet presAssocID="{D94BEE41-EAEF-4CD2-967E-53B9E31E5DAE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507B61AD-1138-4710-A00F-E8A81ADCCCF8}" type="presOf" srcId="{D94BEE41-EAEF-4CD2-967E-53B9E31E5DAE}" destId="{A08498C0-A178-4DAF-BEDD-0892DE965858}" srcOrd="0" destOrd="0" presId="urn:microsoft.com/office/officeart/2005/8/layout/vList6"/>
    <dgm:cxn modelId="{B14CF6C0-AD53-4246-BE00-F45B1D4B9171}" type="presOf" srcId="{6CA5F320-9873-4770-AB1D-621F33DD802F}" destId="{D17CA486-EB3F-47D4-AC0A-827DECAEB011}" srcOrd="0" destOrd="2" presId="urn:microsoft.com/office/officeart/2005/8/layout/vList6"/>
    <dgm:cxn modelId="{CA67A7AA-7DB7-4038-80CE-EBAE7B2290E2}" srcId="{5797765D-54F5-45CB-AFEC-A9B3059EE345}" destId="{6CA5F320-9873-4770-AB1D-621F33DD802F}" srcOrd="2" destOrd="0" parTransId="{D0BBA5E7-EE7E-4BCE-8165-8DED9730E4F8}" sibTransId="{4AA68FA9-7066-47A1-A652-CCFD1DE6BBDE}"/>
    <dgm:cxn modelId="{D3B90770-FA41-4F33-8B8D-3441FCF301FA}" srcId="{D94BEE41-EAEF-4CD2-967E-53B9E31E5DAE}" destId="{6C17B312-BF4F-49BF-9521-D03351D9EBA6}" srcOrd="1" destOrd="0" parTransId="{5477AC1F-D3D4-4D69-A7A3-70140DFD3102}" sibTransId="{70FFD092-5329-419E-9213-DD964E1D55A4}"/>
    <dgm:cxn modelId="{3D0D7A30-9CA5-47AB-959E-EC12B2369FE7}" type="presOf" srcId="{F6E666A1-8E58-4BEB-BDE4-D47CF88DD50A}" destId="{775DEA47-2BC6-423A-8FB1-B2DF1692E618}" srcOrd="0" destOrd="0" presId="urn:microsoft.com/office/officeart/2005/8/layout/vList6"/>
    <dgm:cxn modelId="{F8E62B85-8C1A-43F6-8C52-B119BF567C71}" srcId="{20BF608B-CBF0-40F8-9681-B9EA544AA5D6}" destId="{5797765D-54F5-45CB-AFEC-A9B3059EE345}" srcOrd="0" destOrd="0" parTransId="{EAF55D22-393B-4364-BBFF-699712A2E2AF}" sibTransId="{6EB865DA-A003-48F8-96EC-5CCFBF41A0E8}"/>
    <dgm:cxn modelId="{929DEF30-B609-4833-8B32-97843EE8DADE}" type="presOf" srcId="{20BF608B-CBF0-40F8-9681-B9EA544AA5D6}" destId="{96CB712A-5291-44FA-9823-43F639D949D6}" srcOrd="0" destOrd="0" presId="urn:microsoft.com/office/officeart/2005/8/layout/vList6"/>
    <dgm:cxn modelId="{38ED758D-1E4F-41AC-8052-F2F2EAC337BB}" type="presOf" srcId="{4777EAC7-2DC1-42E8-88D7-FE9693E99CB7}" destId="{775DEA47-2BC6-423A-8FB1-B2DF1692E618}" srcOrd="0" destOrd="2" presId="urn:microsoft.com/office/officeart/2005/8/layout/vList6"/>
    <dgm:cxn modelId="{5E36C1D7-4773-43F8-87CC-0D495949D7AA}" srcId="{5797765D-54F5-45CB-AFEC-A9B3059EE345}" destId="{FDF15645-0EBA-4066-997C-0DE78F2DA0E0}" srcOrd="0" destOrd="0" parTransId="{093431B1-419B-4AC6-8FDF-B18327F6A280}" sibTransId="{54FE02C9-B56F-4E18-BEA8-952222B8FC57}"/>
    <dgm:cxn modelId="{9EA2705C-1E02-465A-9437-F40AD9FF318A}" srcId="{20BF608B-CBF0-40F8-9681-B9EA544AA5D6}" destId="{D94BEE41-EAEF-4CD2-967E-53B9E31E5DAE}" srcOrd="1" destOrd="0" parTransId="{82852F62-A590-45BD-ADB7-64914AEE9449}" sibTransId="{3C4E97C2-8CDC-42E4-956A-7EA35BD5B17E}"/>
    <dgm:cxn modelId="{CE0CCD11-2EFE-4FB9-8D8E-FE5A75DC5A25}" srcId="{5797765D-54F5-45CB-AFEC-A9B3059EE345}" destId="{BF17C740-8F86-4F35-8B61-8B34C33D08D1}" srcOrd="1" destOrd="0" parTransId="{05D9D4D2-583A-4805-8B1B-7FC93648146A}" sibTransId="{A4507BE7-A922-434F-B018-D8DA24112F2D}"/>
    <dgm:cxn modelId="{8FBF05F8-BBA3-4320-BD8B-BC73CF62093D}" type="presOf" srcId="{6C17B312-BF4F-49BF-9521-D03351D9EBA6}" destId="{775DEA47-2BC6-423A-8FB1-B2DF1692E618}" srcOrd="0" destOrd="1" presId="urn:microsoft.com/office/officeart/2005/8/layout/vList6"/>
    <dgm:cxn modelId="{3269BA53-9996-45FB-AD5F-965E13533B40}" type="presOf" srcId="{5797765D-54F5-45CB-AFEC-A9B3059EE345}" destId="{3696A83E-6414-483F-A36E-5D8E283B9DC1}" srcOrd="0" destOrd="0" presId="urn:microsoft.com/office/officeart/2005/8/layout/vList6"/>
    <dgm:cxn modelId="{BB0DEB37-B94B-499D-90BD-B1AE7C232E4D}" srcId="{D94BEE41-EAEF-4CD2-967E-53B9E31E5DAE}" destId="{F6E666A1-8E58-4BEB-BDE4-D47CF88DD50A}" srcOrd="0" destOrd="0" parTransId="{C5D6BDFB-9718-4C61-9048-F0B019E7739C}" sibTransId="{ACBB61F1-6F1C-445A-8AE4-4B4C9D9A87A8}"/>
    <dgm:cxn modelId="{36350405-4D2C-4529-B60D-303164636073}" srcId="{D94BEE41-EAEF-4CD2-967E-53B9E31E5DAE}" destId="{4777EAC7-2DC1-42E8-88D7-FE9693E99CB7}" srcOrd="2" destOrd="0" parTransId="{202A9661-F84E-4D26-945C-27881898A7EF}" sibTransId="{D3AC77B4-1C64-49A3-B761-A55E06DAF1A0}"/>
    <dgm:cxn modelId="{BC8437DC-800D-48DF-8CFC-AA52D676D565}" type="presOf" srcId="{BF17C740-8F86-4F35-8B61-8B34C33D08D1}" destId="{D17CA486-EB3F-47D4-AC0A-827DECAEB011}" srcOrd="0" destOrd="1" presId="urn:microsoft.com/office/officeart/2005/8/layout/vList6"/>
    <dgm:cxn modelId="{C388B120-104B-457D-AAA6-504967CE642C}" type="presOf" srcId="{FDF15645-0EBA-4066-997C-0DE78F2DA0E0}" destId="{D17CA486-EB3F-47D4-AC0A-827DECAEB011}" srcOrd="0" destOrd="0" presId="urn:microsoft.com/office/officeart/2005/8/layout/vList6"/>
    <dgm:cxn modelId="{79CF45BF-CCC9-43A7-AFE2-EDEA1EB91CBB}" type="presParOf" srcId="{96CB712A-5291-44FA-9823-43F639D949D6}" destId="{816BDC22-0902-4CEC-87D2-0F8B5DDEFCD8}" srcOrd="0" destOrd="0" presId="urn:microsoft.com/office/officeart/2005/8/layout/vList6"/>
    <dgm:cxn modelId="{3729E48B-EF27-43A2-B21C-6D30F880576A}" type="presParOf" srcId="{816BDC22-0902-4CEC-87D2-0F8B5DDEFCD8}" destId="{3696A83E-6414-483F-A36E-5D8E283B9DC1}" srcOrd="0" destOrd="0" presId="urn:microsoft.com/office/officeart/2005/8/layout/vList6"/>
    <dgm:cxn modelId="{07E47EBD-8E91-49C0-ABF0-FAC78ACAD775}" type="presParOf" srcId="{816BDC22-0902-4CEC-87D2-0F8B5DDEFCD8}" destId="{D17CA486-EB3F-47D4-AC0A-827DECAEB011}" srcOrd="1" destOrd="0" presId="urn:microsoft.com/office/officeart/2005/8/layout/vList6"/>
    <dgm:cxn modelId="{63E8F8DC-0843-484C-A1DC-0642B663A9EF}" type="presParOf" srcId="{96CB712A-5291-44FA-9823-43F639D949D6}" destId="{16F4DDA2-D8EA-4B27-8B3F-43476EE251B1}" srcOrd="1" destOrd="0" presId="urn:microsoft.com/office/officeart/2005/8/layout/vList6"/>
    <dgm:cxn modelId="{DF014E07-799A-4742-8EC5-BBDF77480AC7}" type="presParOf" srcId="{96CB712A-5291-44FA-9823-43F639D949D6}" destId="{2B6BCC3A-8083-4380-BCB8-6100A38A5ACA}" srcOrd="2" destOrd="0" presId="urn:microsoft.com/office/officeart/2005/8/layout/vList6"/>
    <dgm:cxn modelId="{3E5EAAE4-60AB-47AB-B5EC-0F8FF5B3E7A1}" type="presParOf" srcId="{2B6BCC3A-8083-4380-BCB8-6100A38A5ACA}" destId="{A08498C0-A178-4DAF-BEDD-0892DE965858}" srcOrd="0" destOrd="0" presId="urn:microsoft.com/office/officeart/2005/8/layout/vList6"/>
    <dgm:cxn modelId="{465504A0-9DD3-4133-8E54-CB16FE4F0D06}" type="presParOf" srcId="{2B6BCC3A-8083-4380-BCB8-6100A38A5ACA}" destId="{775DEA47-2BC6-423A-8FB1-B2DF1692E61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5345DD-99DE-45FD-8A2B-ABDD1CC66570}">
      <dsp:nvSpPr>
        <dsp:cNvPr id="0" name=""/>
        <dsp:cNvSpPr/>
      </dsp:nvSpPr>
      <dsp:spPr>
        <a:xfrm>
          <a:off x="3383279" y="756"/>
          <a:ext cx="5074920" cy="295051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kern="1200" dirty="0" smtClean="0"/>
            <a:t>Universal</a:t>
          </a:r>
          <a:endParaRPr lang="he-IL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kern="1200" dirty="0" smtClean="0"/>
            <a:t>Everyone needs to know that there is only one G-d.</a:t>
          </a:r>
          <a:endParaRPr lang="he-IL" sz="2400" kern="1200" dirty="0"/>
        </a:p>
      </dsp:txBody>
      <dsp:txXfrm>
        <a:off x="3383279" y="369571"/>
        <a:ext cx="3968476" cy="2212887"/>
      </dsp:txXfrm>
    </dsp:sp>
    <dsp:sp modelId="{9F994840-9CA1-43F3-8AED-0CBBE9CDE583}">
      <dsp:nvSpPr>
        <dsp:cNvPr id="0" name=""/>
        <dsp:cNvSpPr/>
      </dsp:nvSpPr>
      <dsp:spPr>
        <a:xfrm>
          <a:off x="0" y="756"/>
          <a:ext cx="3383280" cy="29505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0" tIns="121920" rIns="243840" bIns="121920" numCol="1" spcCol="1270" anchor="ctr" anchorCtr="0">
          <a:noAutofit/>
        </a:bodyPr>
        <a:lstStyle/>
        <a:p>
          <a:pPr lvl="0" algn="ctr" defTabSz="2844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6400" kern="1200" smtClean="0"/>
            <a:t>אני ה'</a:t>
          </a:r>
          <a:endParaRPr lang="he-IL" sz="6400" kern="1200"/>
        </a:p>
      </dsp:txBody>
      <dsp:txXfrm>
        <a:off x="144032" y="144788"/>
        <a:ext cx="3095216" cy="2662453"/>
      </dsp:txXfrm>
    </dsp:sp>
    <dsp:sp modelId="{2319D78E-4488-446E-AC01-658F4B957660}">
      <dsp:nvSpPr>
        <dsp:cNvPr id="0" name=""/>
        <dsp:cNvSpPr/>
      </dsp:nvSpPr>
      <dsp:spPr>
        <a:xfrm>
          <a:off x="3383279" y="3246325"/>
          <a:ext cx="5074920" cy="295051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kern="1200" dirty="0" smtClean="0"/>
            <a:t>Only we are working for Him – He is our Boss.</a:t>
          </a:r>
          <a:endParaRPr lang="he-IL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kern="1200" dirty="0" smtClean="0"/>
            <a:t>Pledge of Allegiance</a:t>
          </a:r>
          <a:endParaRPr lang="he-IL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kern="1200" dirty="0" smtClean="0"/>
            <a:t>We do this by keeping the mitzvot.</a:t>
          </a:r>
          <a:endParaRPr lang="he-IL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kern="1200" dirty="0" smtClean="0"/>
            <a:t>Contract = Brit Sinai</a:t>
          </a:r>
          <a:endParaRPr lang="he-IL" sz="2400" kern="1200" dirty="0"/>
        </a:p>
      </dsp:txBody>
      <dsp:txXfrm>
        <a:off x="3383279" y="3615140"/>
        <a:ext cx="3968476" cy="2212887"/>
      </dsp:txXfrm>
    </dsp:sp>
    <dsp:sp modelId="{0380078C-A780-4674-986A-283CCF6B87A1}">
      <dsp:nvSpPr>
        <dsp:cNvPr id="0" name=""/>
        <dsp:cNvSpPr/>
      </dsp:nvSpPr>
      <dsp:spPr>
        <a:xfrm>
          <a:off x="0" y="3246325"/>
          <a:ext cx="3383280" cy="29505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0" tIns="121920" rIns="243840" bIns="121920" numCol="1" spcCol="1270" anchor="ctr" anchorCtr="0">
          <a:noAutofit/>
        </a:bodyPr>
        <a:lstStyle/>
        <a:p>
          <a:pPr lvl="0" algn="ctr" defTabSz="2844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6400" kern="1200" dirty="0" smtClean="0"/>
            <a:t>אני ה' אלוקיכם</a:t>
          </a:r>
          <a:endParaRPr lang="he-IL" sz="6400" kern="1200" dirty="0"/>
        </a:p>
      </dsp:txBody>
      <dsp:txXfrm>
        <a:off x="144032" y="3390357"/>
        <a:ext cx="3095216" cy="26624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162110-6CBE-4DD0-A708-AEF0CC10EA95}">
      <dsp:nvSpPr>
        <dsp:cNvPr id="0" name=""/>
        <dsp:cNvSpPr/>
      </dsp:nvSpPr>
      <dsp:spPr>
        <a:xfrm>
          <a:off x="1386691" y="628"/>
          <a:ext cx="1648573" cy="167285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12 springs = 12 shvatim</a:t>
          </a:r>
          <a:endParaRPr lang="he-IL" sz="2400" kern="1200" dirty="0"/>
        </a:p>
      </dsp:txBody>
      <dsp:txXfrm>
        <a:off x="1628119" y="245611"/>
        <a:ext cx="1165717" cy="1182884"/>
      </dsp:txXfrm>
    </dsp:sp>
    <dsp:sp modelId="{D7DC3BA0-ED1D-4BBD-89E5-EAB2FE6688EE}">
      <dsp:nvSpPr>
        <dsp:cNvPr id="0" name=""/>
        <dsp:cNvSpPr/>
      </dsp:nvSpPr>
      <dsp:spPr>
        <a:xfrm>
          <a:off x="1806135" y="1786834"/>
          <a:ext cx="809684" cy="809684"/>
        </a:xfrm>
        <a:prstGeom prst="mathPlus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400" kern="1200"/>
        </a:p>
      </dsp:txBody>
      <dsp:txXfrm>
        <a:off x="1913459" y="2096457"/>
        <a:ext cx="595036" cy="190438"/>
      </dsp:txXfrm>
    </dsp:sp>
    <dsp:sp modelId="{E3BB7E7B-904B-4C2F-A505-0A727EBA30A7}">
      <dsp:nvSpPr>
        <dsp:cNvPr id="0" name=""/>
        <dsp:cNvSpPr/>
      </dsp:nvSpPr>
      <dsp:spPr>
        <a:xfrm>
          <a:off x="1335820" y="2709874"/>
          <a:ext cx="1750314" cy="1632896"/>
        </a:xfrm>
        <a:prstGeom prst="ellips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70 date palms = 70 nations</a:t>
          </a:r>
          <a:endParaRPr lang="he-IL" sz="2400" kern="1200" dirty="0"/>
        </a:p>
      </dsp:txBody>
      <dsp:txXfrm>
        <a:off x="1592148" y="2949006"/>
        <a:ext cx="1237658" cy="1154632"/>
      </dsp:txXfrm>
    </dsp:sp>
    <dsp:sp modelId="{15B681A3-2DA0-4671-B534-8459FDB787E3}">
      <dsp:nvSpPr>
        <dsp:cNvPr id="0" name=""/>
        <dsp:cNvSpPr/>
      </dsp:nvSpPr>
      <dsp:spPr>
        <a:xfrm>
          <a:off x="3295536" y="1912042"/>
          <a:ext cx="443930" cy="5193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2300" kern="1200"/>
        </a:p>
      </dsp:txBody>
      <dsp:txXfrm>
        <a:off x="3295536" y="2015905"/>
        <a:ext cx="310751" cy="311588"/>
      </dsp:txXfrm>
    </dsp:sp>
    <dsp:sp modelId="{B6D4D406-B8EC-4B4E-A5F4-6DE19849349F}">
      <dsp:nvSpPr>
        <dsp:cNvPr id="0" name=""/>
        <dsp:cNvSpPr/>
      </dsp:nvSpPr>
      <dsp:spPr>
        <a:xfrm>
          <a:off x="3923740" y="525876"/>
          <a:ext cx="3274838" cy="3291646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The water enables the palm trees to give fruit.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If we keep the Torah, the tribes enable the 70 nations to be fruitful. </a:t>
          </a:r>
          <a:endParaRPr lang="he-IL" sz="2400" kern="1200" dirty="0"/>
        </a:p>
      </dsp:txBody>
      <dsp:txXfrm>
        <a:off x="4403329" y="1007926"/>
        <a:ext cx="2315660" cy="23275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113BD40-791C-4B3B-9686-748476809886}" type="datetimeFigureOut">
              <a:rPr lang="he-IL" smtClean="0"/>
              <a:t>י"ג/תשרי/תשע"ד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30A0E49-B4C5-4765-864D-1ECC1DBCA72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39911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3429000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he-IL" sz="22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שמות</a:t>
            </a:r>
            <a:endParaRPr lang="he-IL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4495800"/>
            <a:ext cx="7772400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lvl="4" algn="r" rtl="1"/>
            <a:r>
              <a:rPr lang="he-IL" sz="4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אני ה'</a:t>
            </a:r>
          </a:p>
          <a:p>
            <a:pPr algn="r" rtl="1"/>
            <a:r>
              <a:rPr lang="he-IL" sz="4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אני ה' אלוקיכם</a:t>
            </a:r>
            <a:endParaRPr lang="he-IL" sz="4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1"/>
          <p:cNvSpPr txBox="1"/>
          <p:nvPr/>
        </p:nvSpPr>
        <p:spPr>
          <a:xfrm>
            <a:off x="899592" y="6059269"/>
            <a:ext cx="734481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GB" dirty="0"/>
              <a:t>© </a:t>
            </a:r>
            <a:r>
              <a:rPr lang="en-GB" dirty="0" err="1"/>
              <a:t>Shaalvim</a:t>
            </a:r>
            <a:r>
              <a:rPr lang="en-GB" dirty="0"/>
              <a:t> For Women and Rabbi </a:t>
            </a:r>
            <a:r>
              <a:rPr lang="en-GB" dirty="0" err="1"/>
              <a:t>Menachem</a:t>
            </a:r>
            <a:r>
              <a:rPr lang="en-GB" dirty="0"/>
              <a:t> </a:t>
            </a:r>
            <a:r>
              <a:rPr lang="en-GB" dirty="0" err="1"/>
              <a:t>Leibtag</a:t>
            </a:r>
            <a:r>
              <a:rPr lang="en-GB" dirty="0"/>
              <a:t>.</a:t>
            </a:r>
            <a:endParaRPr lang="en-US" dirty="0"/>
          </a:p>
          <a:p>
            <a:pPr algn="ctr" rtl="0"/>
            <a:r>
              <a:rPr lang="en-GB" dirty="0"/>
              <a:t>Please feel free to use and share but please give credit to the above parties.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813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1600"/>
            <a:ext cx="8229600" cy="1143000"/>
          </a:xfrm>
        </p:spPr>
        <p:txBody>
          <a:bodyPr/>
          <a:lstStyle/>
          <a:p>
            <a:r>
              <a:rPr lang="en-GB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Lesson of the </a:t>
            </a:r>
            <a:r>
              <a:rPr lang="he-IL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מן</a:t>
            </a:r>
            <a:endParaRPr lang="he-IL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219200"/>
            <a:ext cx="4267200" cy="5486400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he-IL" sz="3600" b="1" dirty="0" smtClean="0">
                <a:cs typeface="David" pitchFamily="34" charset="-79"/>
              </a:rPr>
              <a:t>שמות טז</a:t>
            </a:r>
            <a:r>
              <a:rPr lang="he-IL" sz="3600" b="1" dirty="0">
                <a:cs typeface="David" pitchFamily="34" charset="-79"/>
              </a:rPr>
              <a:t> </a:t>
            </a:r>
            <a:endParaRPr lang="en-US" sz="3600" dirty="0">
              <a:cs typeface="David" pitchFamily="34" charset="-79"/>
            </a:endParaRPr>
          </a:p>
          <a:p>
            <a:pPr marL="0" indent="0" algn="r" rtl="1">
              <a:buNone/>
            </a:pPr>
            <a:r>
              <a:rPr lang="he-IL" sz="3600" b="1" dirty="0" smtClean="0">
                <a:cs typeface="David" pitchFamily="34" charset="-79"/>
              </a:rPr>
              <a:t>ד</a:t>
            </a:r>
            <a:r>
              <a:rPr lang="he-IL" sz="3600" dirty="0" smtClean="0">
                <a:cs typeface="David" pitchFamily="34" charset="-79"/>
              </a:rPr>
              <a:t> </a:t>
            </a:r>
            <a:r>
              <a:rPr lang="he-IL" sz="3600" dirty="0">
                <a:cs typeface="David" pitchFamily="34" charset="-79"/>
              </a:rPr>
              <a:t>וַיֹּאמֶר יְהוָה אֶל-מֹשֶׁה </a:t>
            </a:r>
            <a:r>
              <a:rPr lang="he-IL" sz="3600" b="1" dirty="0">
                <a:solidFill>
                  <a:schemeClr val="accent4"/>
                </a:solidFill>
                <a:cs typeface="David" pitchFamily="34" charset="-79"/>
              </a:rPr>
              <a:t>הִנְנִי מַמְטִיר לָכֶם לֶחֶם מִן-הַשָּׁמָיִם </a:t>
            </a:r>
            <a:r>
              <a:rPr lang="he-IL" sz="3600" dirty="0">
                <a:cs typeface="David" pitchFamily="34" charset="-79"/>
              </a:rPr>
              <a:t>וְיָצָא הָעָם וְלָקְטוּ דְּבַר-יוֹם בְּיוֹמוֹ </a:t>
            </a:r>
            <a:r>
              <a:rPr lang="he-IL" sz="3600" b="1" dirty="0">
                <a:solidFill>
                  <a:schemeClr val="accent6"/>
                </a:solidFill>
                <a:cs typeface="David" pitchFamily="34" charset="-79"/>
              </a:rPr>
              <a:t>לְמַעַן אֲנַסֶּנּוּ הֲיֵלֵךְ בְּתוֹרָתִי אִם-לֹא. </a:t>
            </a:r>
            <a:endParaRPr lang="en-US" sz="3600" b="1" dirty="0">
              <a:solidFill>
                <a:schemeClr val="accent6"/>
              </a:solidFill>
              <a:cs typeface="David" pitchFamily="34" charset="-79"/>
            </a:endParaRPr>
          </a:p>
        </p:txBody>
      </p:sp>
      <p:sp>
        <p:nvSpPr>
          <p:cNvPr id="4" name="Right Arrow Callout 3"/>
          <p:cNvSpPr/>
          <p:nvPr/>
        </p:nvSpPr>
        <p:spPr>
          <a:xfrm>
            <a:off x="457200" y="1219200"/>
            <a:ext cx="4572000" cy="27432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3866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GB" sz="2000" dirty="0" smtClean="0">
                <a:cs typeface="David" pitchFamily="34" charset="-79"/>
              </a:rPr>
              <a:t>In the desert</a:t>
            </a:r>
            <a:r>
              <a:rPr lang="en-GB" sz="2000" dirty="0">
                <a:cs typeface="David" pitchFamily="34" charset="-79"/>
              </a:rPr>
              <a:t>, </a:t>
            </a:r>
            <a:r>
              <a:rPr lang="en-GB" sz="2000" dirty="0" smtClean="0">
                <a:cs typeface="David" pitchFamily="34" charset="-79"/>
              </a:rPr>
              <a:t>bread comes from the sky and water comes from the ground. </a:t>
            </a:r>
            <a:r>
              <a:rPr lang="en-GB" sz="2000" dirty="0">
                <a:cs typeface="David" pitchFamily="34" charset="-79"/>
              </a:rPr>
              <a:t>In </a:t>
            </a:r>
            <a:r>
              <a:rPr lang="en-GB" sz="2000" dirty="0" smtClean="0">
                <a:cs typeface="David" pitchFamily="34" charset="-79"/>
              </a:rPr>
              <a:t>Eretz Yisrael, </a:t>
            </a:r>
            <a:r>
              <a:rPr lang="en-GB" sz="2000" dirty="0">
                <a:cs typeface="David" pitchFamily="34" charset="-79"/>
              </a:rPr>
              <a:t>water comes from the sky and </a:t>
            </a:r>
            <a:r>
              <a:rPr lang="en-GB" sz="2000" dirty="0" smtClean="0">
                <a:cs typeface="David" pitchFamily="34" charset="-79"/>
              </a:rPr>
              <a:t>bread </a:t>
            </a:r>
            <a:r>
              <a:rPr lang="en-GB" sz="2000" dirty="0">
                <a:cs typeface="David" pitchFamily="34" charset="-79"/>
              </a:rPr>
              <a:t>comes from the </a:t>
            </a:r>
            <a:r>
              <a:rPr lang="en-GB" sz="2000" dirty="0" smtClean="0">
                <a:cs typeface="David" pitchFamily="34" charset="-79"/>
              </a:rPr>
              <a:t>ground but we say it’s coming </a:t>
            </a:r>
            <a:r>
              <a:rPr lang="en-GB" sz="2000" dirty="0">
                <a:cs typeface="David" pitchFamily="34" charset="-79"/>
              </a:rPr>
              <a:t>from </a:t>
            </a:r>
            <a:r>
              <a:rPr lang="en-GB" sz="2000" dirty="0" smtClean="0">
                <a:cs typeface="David" pitchFamily="34" charset="-79"/>
              </a:rPr>
              <a:t>G-d - </a:t>
            </a:r>
            <a:r>
              <a:rPr lang="he-IL" sz="2000" dirty="0">
                <a:cs typeface="David" pitchFamily="34" charset="-79"/>
              </a:rPr>
              <a:t>המוציא לחם מן הארץ</a:t>
            </a:r>
            <a:r>
              <a:rPr lang="en-GB" sz="2000" dirty="0" smtClean="0">
                <a:cs typeface="David" pitchFamily="34" charset="-79"/>
              </a:rPr>
              <a:t>.</a:t>
            </a:r>
            <a:endParaRPr lang="en-US" sz="2000" dirty="0">
              <a:cs typeface="David" pitchFamily="34" charset="-79"/>
            </a:endParaRPr>
          </a:p>
        </p:txBody>
      </p:sp>
      <p:sp>
        <p:nvSpPr>
          <p:cNvPr id="5" name="Right Arrow Callout 4"/>
          <p:cNvSpPr/>
          <p:nvPr/>
        </p:nvSpPr>
        <p:spPr>
          <a:xfrm>
            <a:off x="457200" y="4191000"/>
            <a:ext cx="5246914" cy="13716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0745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GB" sz="2000" dirty="0" smtClean="0"/>
              <a:t>This is a practice. Let’s see if they can handle a few mitzvot before they get the full 613.</a:t>
            </a:r>
            <a:endParaRPr lang="he-IL" sz="2000" dirty="0"/>
          </a:p>
        </p:txBody>
      </p:sp>
    </p:spTree>
    <p:extLst>
      <p:ext uri="{BB962C8B-B14F-4D97-AF65-F5344CB8AC3E}">
        <p14:creationId xmlns:p14="http://schemas.microsoft.com/office/powerpoint/2010/main" val="251089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Omer is Associated with the </a:t>
            </a:r>
            <a:r>
              <a:rPr lang="he-IL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מן</a:t>
            </a:r>
            <a:endParaRPr lang="he-IL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295400"/>
            <a:ext cx="4267200" cy="5410200"/>
          </a:xfrm>
        </p:spPr>
        <p:txBody>
          <a:bodyPr>
            <a:normAutofit fontScale="70000" lnSpcReduction="20000"/>
          </a:bodyPr>
          <a:lstStyle/>
          <a:p>
            <a:pPr marL="0" indent="0" algn="r" rtl="1">
              <a:buNone/>
            </a:pPr>
            <a:r>
              <a:rPr lang="he-IL" b="1" dirty="0">
                <a:cs typeface="David" pitchFamily="34" charset="-79"/>
              </a:rPr>
              <a:t>טז</a:t>
            </a:r>
            <a:r>
              <a:rPr lang="he-IL" dirty="0">
                <a:cs typeface="David" pitchFamily="34" charset="-79"/>
              </a:rPr>
              <a:t> זֶה הַדָּבָר אֲשֶׁר צִוָּה יְהוָה לִקְטוּ מִמֶּנּוּ אִישׁ לְפִי אָכְלוֹ </a:t>
            </a:r>
            <a:r>
              <a:rPr lang="he-IL" b="1" dirty="0">
                <a:solidFill>
                  <a:schemeClr val="accent3"/>
                </a:solidFill>
                <a:cs typeface="David" pitchFamily="34" charset="-79"/>
              </a:rPr>
              <a:t>עֹמֶר לַגֻּלְגֹּלֶת </a:t>
            </a:r>
            <a:r>
              <a:rPr lang="he-IL" dirty="0">
                <a:cs typeface="David" pitchFamily="34" charset="-79"/>
              </a:rPr>
              <a:t>מִסְפַּר נַפְשֹׁתֵיכֶם אִישׁ לַאֲשֶׁר בְּאָהֳלוֹ תִּקָּחוּ. </a:t>
            </a:r>
            <a:endParaRPr lang="en-US" dirty="0">
              <a:cs typeface="David" pitchFamily="34" charset="-79"/>
            </a:endParaRPr>
          </a:p>
          <a:p>
            <a:pPr marL="0" indent="0" algn="r" rtl="1">
              <a:buNone/>
            </a:pPr>
            <a:r>
              <a:rPr lang="he-IL" b="1" dirty="0" smtClean="0">
                <a:cs typeface="David" pitchFamily="34" charset="-79"/>
              </a:rPr>
              <a:t>יז</a:t>
            </a:r>
            <a:r>
              <a:rPr lang="he-IL" dirty="0" smtClean="0">
                <a:cs typeface="David" pitchFamily="34" charset="-79"/>
              </a:rPr>
              <a:t> </a:t>
            </a:r>
            <a:r>
              <a:rPr lang="he-IL" dirty="0">
                <a:cs typeface="David" pitchFamily="34" charset="-79"/>
              </a:rPr>
              <a:t>וַיַּעֲשׂוּ-כֵן בְּנֵי יִשְׂרָאֵל וַיִּלְקְטוּ הַמַּרְבֶּה וְהַמַּמְעִיט. </a:t>
            </a:r>
            <a:endParaRPr lang="he-IL" dirty="0" smtClean="0">
              <a:cs typeface="David" pitchFamily="34" charset="-79"/>
            </a:endParaRPr>
          </a:p>
          <a:p>
            <a:pPr marL="0" indent="0" algn="r" rtl="1">
              <a:buNone/>
            </a:pPr>
            <a:r>
              <a:rPr lang="he-IL" b="1" dirty="0" smtClean="0">
                <a:cs typeface="David" pitchFamily="34" charset="-79"/>
              </a:rPr>
              <a:t>יח</a:t>
            </a:r>
            <a:r>
              <a:rPr lang="he-IL" dirty="0" smtClean="0">
                <a:cs typeface="David" pitchFamily="34" charset="-79"/>
              </a:rPr>
              <a:t> </a:t>
            </a:r>
            <a:r>
              <a:rPr lang="he-IL" b="1" dirty="0">
                <a:solidFill>
                  <a:schemeClr val="accent5"/>
                </a:solidFill>
                <a:cs typeface="David" pitchFamily="34" charset="-79"/>
              </a:rPr>
              <a:t>וַיָּמֹדּוּ בָעֹמֶר </a:t>
            </a:r>
            <a:r>
              <a:rPr lang="he-IL" dirty="0">
                <a:cs typeface="David" pitchFamily="34" charset="-79"/>
              </a:rPr>
              <a:t>וְלֹא הֶעְדִּיף הַמַּרְבֶּה וְהַמַּמְעִיט לֹא הֶחְסִיר אִישׁ לְפִי-אָכְלוֹ לָקָטוּ. </a:t>
            </a:r>
            <a:endParaRPr lang="en-US" dirty="0">
              <a:cs typeface="David" pitchFamily="34" charset="-79"/>
            </a:endParaRPr>
          </a:p>
          <a:p>
            <a:pPr marL="0" indent="0" algn="r" rtl="1">
              <a:buNone/>
            </a:pPr>
            <a:endParaRPr lang="he-IL" b="1" dirty="0" smtClean="0">
              <a:cs typeface="David" pitchFamily="34" charset="-79"/>
            </a:endParaRPr>
          </a:p>
          <a:p>
            <a:pPr marL="0" indent="0" algn="r" rtl="1">
              <a:buNone/>
            </a:pPr>
            <a:r>
              <a:rPr lang="he-IL" b="1" dirty="0" smtClean="0">
                <a:cs typeface="David" pitchFamily="34" charset="-79"/>
              </a:rPr>
              <a:t>לג</a:t>
            </a:r>
            <a:r>
              <a:rPr lang="he-IL" dirty="0" smtClean="0">
                <a:cs typeface="David" pitchFamily="34" charset="-79"/>
              </a:rPr>
              <a:t> </a:t>
            </a:r>
            <a:r>
              <a:rPr lang="he-IL" b="1" dirty="0">
                <a:solidFill>
                  <a:schemeClr val="accent4"/>
                </a:solidFill>
                <a:cs typeface="David" pitchFamily="34" charset="-79"/>
              </a:rPr>
              <a:t>וַיֹּאמֶר מֹשֶׁה אֶל-אַהֲרֹן קַח צִנְצֶנֶת אַחַת וְתֶן-שָׁמָּה מְלֹא-הָעֹמֶר מָן וְהַנַּח אֹתוֹ לִפְנֵי יְהוָה לְמִשְׁמֶרֶת לְדֹרֹתֵיכֶם. </a:t>
            </a:r>
            <a:endParaRPr lang="he-IL" b="1" dirty="0" smtClean="0">
              <a:solidFill>
                <a:schemeClr val="accent4"/>
              </a:solidFill>
              <a:cs typeface="David" pitchFamily="34" charset="-79"/>
            </a:endParaRPr>
          </a:p>
          <a:p>
            <a:pPr marL="0" indent="0" algn="r" rtl="1">
              <a:buNone/>
            </a:pPr>
            <a:r>
              <a:rPr lang="he-IL" b="1" dirty="0" smtClean="0">
                <a:cs typeface="David" pitchFamily="34" charset="-79"/>
              </a:rPr>
              <a:t>לד</a:t>
            </a:r>
            <a:r>
              <a:rPr lang="he-IL" dirty="0" smtClean="0">
                <a:cs typeface="David" pitchFamily="34" charset="-79"/>
              </a:rPr>
              <a:t> </a:t>
            </a:r>
            <a:r>
              <a:rPr lang="he-IL" dirty="0">
                <a:cs typeface="David" pitchFamily="34" charset="-79"/>
              </a:rPr>
              <a:t>כַּאֲשֶׁר צִוָּה יְהוָה אֶל-מֹשֶׁה וַיַּנִּיחֵהוּ אַהֲרֹן לִפְנֵי הָעֵדֻת לְמִשְׁמָרֶת. </a:t>
            </a:r>
            <a:endParaRPr lang="he-IL" dirty="0" smtClean="0">
              <a:cs typeface="David" pitchFamily="34" charset="-79"/>
            </a:endParaRPr>
          </a:p>
          <a:p>
            <a:pPr marL="0" indent="0" algn="r" rtl="1">
              <a:buNone/>
            </a:pPr>
            <a:r>
              <a:rPr lang="he-IL" b="1" dirty="0" smtClean="0">
                <a:cs typeface="David" pitchFamily="34" charset="-79"/>
              </a:rPr>
              <a:t>לה</a:t>
            </a:r>
            <a:r>
              <a:rPr lang="he-IL" dirty="0" smtClean="0">
                <a:cs typeface="David" pitchFamily="34" charset="-79"/>
              </a:rPr>
              <a:t> </a:t>
            </a:r>
            <a:r>
              <a:rPr lang="he-IL" dirty="0">
                <a:cs typeface="David" pitchFamily="34" charset="-79"/>
              </a:rPr>
              <a:t>וּבְנֵי יִשְׂרָאֵל אָכְלוּ אֶת-הַמָּן אַרְבָּעִים שָׁנָה עַד-בֹּאָם אֶל-אֶרֶץ נוֹשָׁבֶת אֶת-הַמָּן אָכְלוּ עַד-בֹּאָם אֶל-קְצֵה אֶרֶץ כְּנָעַן. </a:t>
            </a:r>
            <a:endParaRPr lang="he-IL" dirty="0" smtClean="0">
              <a:cs typeface="David" pitchFamily="34" charset="-79"/>
            </a:endParaRPr>
          </a:p>
          <a:p>
            <a:pPr marL="0" indent="0" algn="r" rtl="1">
              <a:buNone/>
            </a:pPr>
            <a:r>
              <a:rPr lang="he-IL" b="1" dirty="0" smtClean="0">
                <a:cs typeface="David" pitchFamily="34" charset="-79"/>
              </a:rPr>
              <a:t>לו</a:t>
            </a:r>
            <a:r>
              <a:rPr lang="he-IL" dirty="0" smtClean="0">
                <a:cs typeface="David" pitchFamily="34" charset="-79"/>
              </a:rPr>
              <a:t> </a:t>
            </a:r>
            <a:r>
              <a:rPr lang="he-IL" b="1" dirty="0">
                <a:solidFill>
                  <a:schemeClr val="accent6"/>
                </a:solidFill>
                <a:cs typeface="David" pitchFamily="34" charset="-79"/>
              </a:rPr>
              <a:t>וְהָעֹמֶר עֲשִׂרִית הָאֵיפָה הוּא</a:t>
            </a:r>
            <a:r>
              <a:rPr lang="he-IL" b="1" dirty="0" smtClean="0">
                <a:solidFill>
                  <a:schemeClr val="accent6"/>
                </a:solidFill>
                <a:cs typeface="David" pitchFamily="34" charset="-79"/>
              </a:rPr>
              <a:t>.</a:t>
            </a:r>
            <a:endParaRPr lang="he-IL" b="1" dirty="0">
              <a:solidFill>
                <a:schemeClr val="accent6"/>
              </a:solidFill>
            </a:endParaRPr>
          </a:p>
        </p:txBody>
      </p:sp>
      <p:sp>
        <p:nvSpPr>
          <p:cNvPr id="4" name="Right Arrow Callout 3"/>
          <p:cNvSpPr/>
          <p:nvPr/>
        </p:nvSpPr>
        <p:spPr>
          <a:xfrm>
            <a:off x="152402" y="1447800"/>
            <a:ext cx="4648198" cy="5334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760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GB" sz="2000" dirty="0" smtClean="0"/>
              <a:t>An omer per person.</a:t>
            </a:r>
            <a:endParaRPr lang="he-IL" sz="2000" dirty="0"/>
          </a:p>
        </p:txBody>
      </p:sp>
      <p:sp>
        <p:nvSpPr>
          <p:cNvPr id="5" name="Right Arrow Callout 4"/>
          <p:cNvSpPr/>
          <p:nvPr/>
        </p:nvSpPr>
        <p:spPr>
          <a:xfrm>
            <a:off x="152401" y="2728686"/>
            <a:ext cx="5105399" cy="6096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8675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GB" sz="2000" dirty="0" smtClean="0"/>
              <a:t>A measuring utensil used to scoop up </a:t>
            </a:r>
            <a:r>
              <a:rPr lang="he-IL" sz="2000" dirty="0" smtClean="0"/>
              <a:t>מן</a:t>
            </a:r>
            <a:r>
              <a:rPr lang="en-GB" sz="2000" dirty="0" smtClean="0"/>
              <a:t>. It held an omer.</a:t>
            </a:r>
            <a:endParaRPr lang="he-IL" sz="2000" dirty="0"/>
          </a:p>
        </p:txBody>
      </p:sp>
      <p:sp>
        <p:nvSpPr>
          <p:cNvPr id="6" name="Right Arrow Callout 5"/>
          <p:cNvSpPr/>
          <p:nvPr/>
        </p:nvSpPr>
        <p:spPr>
          <a:xfrm>
            <a:off x="152401" y="6019800"/>
            <a:ext cx="5333999" cy="722086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90965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GB" sz="2000" dirty="0" smtClean="0"/>
              <a:t>Footnote –the actual size of an omer. </a:t>
            </a:r>
          </a:p>
          <a:p>
            <a:pPr algn="ctr"/>
            <a:r>
              <a:rPr lang="en-GB" sz="2000" dirty="0" smtClean="0"/>
              <a:t>In every other context it is called </a:t>
            </a:r>
            <a:r>
              <a:rPr lang="he-IL" sz="2000" dirty="0" smtClean="0"/>
              <a:t>עשרון</a:t>
            </a:r>
            <a:r>
              <a:rPr lang="en-GB" sz="2000" dirty="0" smtClean="0"/>
              <a:t>. </a:t>
            </a:r>
            <a:endParaRPr lang="he-IL" sz="2000" dirty="0"/>
          </a:p>
        </p:txBody>
      </p:sp>
      <p:sp>
        <p:nvSpPr>
          <p:cNvPr id="7" name="Right Arrow Callout 6"/>
          <p:cNvSpPr/>
          <p:nvPr/>
        </p:nvSpPr>
        <p:spPr>
          <a:xfrm>
            <a:off x="152401" y="3505200"/>
            <a:ext cx="4648198" cy="2362200"/>
          </a:xfrm>
          <a:prstGeom prst="rightArrowCallout">
            <a:avLst>
              <a:gd name="adj1" fmla="val 16111"/>
              <a:gd name="adj2" fmla="val 25000"/>
              <a:gd name="adj3" fmla="val 14206"/>
              <a:gd name="adj4" fmla="val 85137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endParaRPr lang="en-US" dirty="0">
              <a:cs typeface="David" pitchFamily="34" charset="-79"/>
            </a:endParaRPr>
          </a:p>
          <a:p>
            <a:r>
              <a:rPr lang="en-GB" sz="2000" dirty="0" smtClean="0">
                <a:cs typeface="David" pitchFamily="34" charset="-79"/>
              </a:rPr>
              <a:t>An omer of </a:t>
            </a:r>
            <a:r>
              <a:rPr lang="he-IL" sz="2000" dirty="0" smtClean="0">
                <a:cs typeface="David" pitchFamily="34" charset="-79"/>
              </a:rPr>
              <a:t>מן</a:t>
            </a:r>
            <a:r>
              <a:rPr lang="en-GB" sz="2000" dirty="0">
                <a:cs typeface="David" pitchFamily="34" charset="-79"/>
              </a:rPr>
              <a:t> </a:t>
            </a:r>
            <a:r>
              <a:rPr lang="en-GB" sz="2000" dirty="0" smtClean="0">
                <a:cs typeface="David" pitchFamily="34" charset="-79"/>
              </a:rPr>
              <a:t>is placed next to the luchot habrit in the national archive.</a:t>
            </a:r>
          </a:p>
          <a:p>
            <a:r>
              <a:rPr lang="en-GB" sz="2000" dirty="0" smtClean="0">
                <a:cs typeface="David" pitchFamily="34" charset="-79"/>
              </a:rPr>
              <a:t>The </a:t>
            </a:r>
            <a:r>
              <a:rPr lang="he-IL" sz="2000" dirty="0" smtClean="0">
                <a:cs typeface="David" pitchFamily="34" charset="-79"/>
              </a:rPr>
              <a:t>מן</a:t>
            </a:r>
            <a:r>
              <a:rPr lang="en-GB" sz="2000" dirty="0" smtClean="0">
                <a:cs typeface="David" pitchFamily="34" charset="-79"/>
              </a:rPr>
              <a:t> </a:t>
            </a:r>
            <a:r>
              <a:rPr lang="en-GB" sz="2000" dirty="0">
                <a:cs typeface="David" pitchFamily="34" charset="-79"/>
              </a:rPr>
              <a:t>experience goes hand in hand with receiving the Torah. If you don’t know how to act as a tzibur, you have no place in </a:t>
            </a:r>
            <a:r>
              <a:rPr lang="en-GB" sz="2000" dirty="0" smtClean="0">
                <a:cs typeface="David" pitchFamily="34" charset="-79"/>
              </a:rPr>
              <a:t>Am Yisrael.</a:t>
            </a:r>
            <a:endParaRPr lang="en-US" sz="2000" dirty="0">
              <a:cs typeface="David" pitchFamily="34" charset="-79"/>
            </a:endParaRPr>
          </a:p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994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Lesson of the Desert Experience</a:t>
            </a:r>
            <a:endParaRPr lang="he-IL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42288950"/>
              </p:ext>
            </p:extLst>
          </p:nvPr>
        </p:nvGraphicFramePr>
        <p:xfrm>
          <a:off x="609600" y="1371600"/>
          <a:ext cx="39624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56274203"/>
              </p:ext>
            </p:extLst>
          </p:nvPr>
        </p:nvGraphicFramePr>
        <p:xfrm>
          <a:off x="4267200" y="1371600"/>
          <a:ext cx="466319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62769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EC29B95-8714-4949-B6B5-3A8EFB6DB0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CEC29B95-8714-4949-B6B5-3A8EFB6DB0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170426-02EC-4571-A188-5E9433E4B8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B5170426-02EC-4571-A188-5E9433E4B8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8EEB5E7-263C-4829-988C-DA0601FCF0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A8EEB5E7-263C-4829-988C-DA0601FCF0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FFAF94C-4ECB-4A33-ABB5-85EEF77450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8FFAF94C-4ECB-4A33-ABB5-85EEF77450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6640337-2327-4C89-83BF-DE1CF40960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86640337-2327-4C89-83BF-DE1CF40960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EB15CF9-BE41-4CF8-A1CC-B89A0FE383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4EB15CF9-BE41-4CF8-A1CC-B89A0FE383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22CDCFD-548D-40F2-B289-9C09A9D066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3" dur="500"/>
                                        <p:tgtEl>
                                          <p:spTgt spid="5">
                                            <p:graphicEl>
                                              <a:dgm id="{922CDCFD-548D-40F2-B289-9C09A9D066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F022137-79B1-4064-A3AB-9EB78EAE6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6" dur="500"/>
                                        <p:tgtEl>
                                          <p:spTgt spid="5">
                                            <p:graphicEl>
                                              <a:dgm id="{5F022137-79B1-4064-A3AB-9EB78EAE63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832B13F-EEBC-4E80-B8E3-702F93D68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1" dur="500"/>
                                        <p:tgtEl>
                                          <p:spTgt spid="5">
                                            <p:graphicEl>
                                              <a:dgm id="{4832B13F-EEBC-4E80-B8E3-702F93D68B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9EF0E52-7F02-46B0-91FF-26F96E1340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4" dur="500"/>
                                        <p:tgtEl>
                                          <p:spTgt spid="5">
                                            <p:graphicEl>
                                              <a:dgm id="{39EF0E52-7F02-46B0-91FF-26F96E1340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Graphic spid="5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ויקרא כג – קרבן העומר</a:t>
            </a:r>
            <a:endParaRPr lang="he-IL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1600200"/>
            <a:ext cx="4876800" cy="4525963"/>
          </a:xfrm>
        </p:spPr>
        <p:txBody>
          <a:bodyPr>
            <a:normAutofit fontScale="92500" lnSpcReduction="10000"/>
          </a:bodyPr>
          <a:lstStyle/>
          <a:p>
            <a:pPr marL="0" indent="0" algn="r" rtl="1">
              <a:buNone/>
            </a:pPr>
            <a:r>
              <a:rPr lang="he-IL" b="1" dirty="0" smtClean="0">
                <a:cs typeface="David" pitchFamily="34" charset="-79"/>
              </a:rPr>
              <a:t>ט</a:t>
            </a:r>
            <a:r>
              <a:rPr lang="he-IL" b="1" dirty="0" smtClean="0">
                <a:solidFill>
                  <a:schemeClr val="accent2"/>
                </a:solidFill>
                <a:cs typeface="David" pitchFamily="34" charset="-79"/>
              </a:rPr>
              <a:t> </a:t>
            </a:r>
            <a:r>
              <a:rPr lang="he-IL" b="1" dirty="0">
                <a:solidFill>
                  <a:schemeClr val="accent2"/>
                </a:solidFill>
                <a:cs typeface="David" pitchFamily="34" charset="-79"/>
              </a:rPr>
              <a:t>וַיְדַבֵּר יְהוָה אֶל-מֹשֶׁה לֵּאמֹר. </a:t>
            </a:r>
            <a:endParaRPr lang="he-IL" b="1" dirty="0" smtClean="0">
              <a:solidFill>
                <a:schemeClr val="accent2"/>
              </a:solidFill>
              <a:cs typeface="David" pitchFamily="34" charset="-79"/>
            </a:endParaRPr>
          </a:p>
          <a:p>
            <a:pPr marL="0" indent="0" algn="r" rtl="1">
              <a:buNone/>
            </a:pPr>
            <a:r>
              <a:rPr lang="he-IL" b="1" dirty="0" smtClean="0">
                <a:cs typeface="David" pitchFamily="34" charset="-79"/>
              </a:rPr>
              <a:t>י</a:t>
            </a:r>
            <a:r>
              <a:rPr lang="he-IL" b="1" dirty="0" smtClean="0">
                <a:solidFill>
                  <a:schemeClr val="accent2"/>
                </a:solidFill>
                <a:cs typeface="David" pitchFamily="34" charset="-79"/>
              </a:rPr>
              <a:t> </a:t>
            </a:r>
            <a:r>
              <a:rPr lang="he-IL" b="1" dirty="0">
                <a:solidFill>
                  <a:schemeClr val="accent2"/>
                </a:solidFill>
                <a:cs typeface="David" pitchFamily="34" charset="-79"/>
              </a:rPr>
              <a:t>דַּבֵּר אֶל-בְּנֵי יִשְׂרָאֵל וְאָמַרְתָּ אֲלֵהֶם כִּי-תָבֹאוּ אֶל-הָאָרֶץ אֲשֶׁר אֲנִי נֹתֵן לָכֶם וּקְצַרְתֶּם אֶת-קְצִירָהּ וַהֲבֵאתֶם אֶת-עֹמֶר רֵאשִׁית קְצִירְכֶם אֶל-הַכֹּהֵן. </a:t>
            </a:r>
            <a:endParaRPr lang="he-IL" b="1" dirty="0" smtClean="0">
              <a:solidFill>
                <a:schemeClr val="accent2"/>
              </a:solidFill>
              <a:cs typeface="David" pitchFamily="34" charset="-79"/>
            </a:endParaRPr>
          </a:p>
          <a:p>
            <a:pPr marL="0" indent="0" algn="r" rtl="1">
              <a:buNone/>
            </a:pPr>
            <a:endParaRPr lang="en-US" dirty="0">
              <a:cs typeface="David" pitchFamily="34" charset="-79"/>
            </a:endParaRPr>
          </a:p>
          <a:p>
            <a:pPr marL="0" indent="0" algn="r" rtl="1">
              <a:buNone/>
            </a:pPr>
            <a:r>
              <a:rPr lang="he-IL" b="1" dirty="0" smtClean="0">
                <a:cs typeface="David" pitchFamily="34" charset="-79"/>
              </a:rPr>
              <a:t>יא</a:t>
            </a:r>
            <a:r>
              <a:rPr lang="he-IL" b="1" dirty="0" smtClean="0">
                <a:solidFill>
                  <a:schemeClr val="accent4"/>
                </a:solidFill>
                <a:cs typeface="David" pitchFamily="34" charset="-79"/>
              </a:rPr>
              <a:t> </a:t>
            </a:r>
            <a:r>
              <a:rPr lang="he-IL" b="1" dirty="0">
                <a:solidFill>
                  <a:schemeClr val="accent4"/>
                </a:solidFill>
                <a:cs typeface="David" pitchFamily="34" charset="-79"/>
              </a:rPr>
              <a:t>וְהֵנִיף אֶת-הָעֹמֶר לִפְנֵי יְהוָה לִרְצֹנְכֶם מִמָּחֳרַת הַשַּׁבָּת יְנִיפֶנּוּ הַכֹּהֵן. </a:t>
            </a:r>
            <a:endParaRPr lang="en-US" b="1" dirty="0">
              <a:solidFill>
                <a:schemeClr val="accent4"/>
              </a:solidFill>
              <a:cs typeface="David" pitchFamily="34" charset="-79"/>
            </a:endParaRPr>
          </a:p>
          <a:p>
            <a:pPr marL="0" indent="0">
              <a:buNone/>
            </a:pPr>
            <a:endParaRPr lang="en-US" dirty="0">
              <a:cs typeface="David" pitchFamily="34" charset="-79"/>
            </a:endParaRPr>
          </a:p>
          <a:p>
            <a:pPr marL="0" indent="0">
              <a:buNone/>
            </a:pPr>
            <a:endParaRPr lang="he-IL" dirty="0">
              <a:cs typeface="David" pitchFamily="34" charset="-79"/>
            </a:endParaRPr>
          </a:p>
        </p:txBody>
      </p:sp>
      <p:sp>
        <p:nvSpPr>
          <p:cNvPr id="4" name="Right Arrow Callout 3"/>
          <p:cNvSpPr/>
          <p:nvPr/>
        </p:nvSpPr>
        <p:spPr>
          <a:xfrm>
            <a:off x="152400" y="1447800"/>
            <a:ext cx="4038600" cy="2209799"/>
          </a:xfrm>
          <a:prstGeom prst="rightArrowCallout">
            <a:avLst>
              <a:gd name="adj1" fmla="val 17118"/>
              <a:gd name="adj2" fmla="val 25000"/>
              <a:gd name="adj3" fmla="val 16461"/>
              <a:gd name="adj4" fmla="val 79972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GB" sz="2400" dirty="0" smtClean="0"/>
              <a:t>In Eretz Yisrael, the new harvest only begins after a symbolic gesture to G-d in the Bet HaMikdash.</a:t>
            </a:r>
            <a:endParaRPr lang="he-IL" sz="2400" dirty="0"/>
          </a:p>
        </p:txBody>
      </p:sp>
      <p:sp>
        <p:nvSpPr>
          <p:cNvPr id="5" name="Right Arrow Callout 4"/>
          <p:cNvSpPr/>
          <p:nvPr/>
        </p:nvSpPr>
        <p:spPr>
          <a:xfrm>
            <a:off x="134256" y="4114800"/>
            <a:ext cx="4209143" cy="2209798"/>
          </a:xfrm>
          <a:prstGeom prst="rightArrowCallout">
            <a:avLst>
              <a:gd name="adj1" fmla="val 11864"/>
              <a:gd name="adj2" fmla="val 25000"/>
              <a:gd name="adj3" fmla="val 25000"/>
              <a:gd name="adj4" fmla="val 77095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GB" sz="2400" dirty="0" smtClean="0"/>
              <a:t>We call our grain </a:t>
            </a:r>
            <a:r>
              <a:rPr lang="en-GB" sz="2400" b="1" dirty="0" smtClean="0"/>
              <a:t>omer</a:t>
            </a:r>
            <a:r>
              <a:rPr lang="en-GB" sz="2400" dirty="0" smtClean="0"/>
              <a:t>, thus treating it like  </a:t>
            </a:r>
            <a:r>
              <a:rPr lang="he-IL" sz="2400" dirty="0" smtClean="0"/>
              <a:t>מן</a:t>
            </a:r>
            <a:r>
              <a:rPr lang="en-GB" sz="2400" dirty="0" smtClean="0"/>
              <a:t>.</a:t>
            </a:r>
          </a:p>
          <a:p>
            <a:pPr algn="ctr"/>
            <a:r>
              <a:rPr lang="en-GB" sz="2400" dirty="0" smtClean="0"/>
              <a:t>Shabbat is central theme of the omer.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89552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e-IL" sz="3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דברים ח</a:t>
            </a:r>
            <a:br>
              <a:rPr lang="he-IL" sz="3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3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Why do we need the desert experience?</a:t>
            </a:r>
            <a:endParaRPr lang="he-IL" sz="3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5029200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endParaRPr lang="he-IL" sz="2400" b="1" dirty="0" smtClean="0">
              <a:cs typeface="David" pitchFamily="34" charset="-79"/>
            </a:endParaRPr>
          </a:p>
          <a:p>
            <a:pPr marL="0" indent="0" algn="r" rtl="1">
              <a:buNone/>
            </a:pPr>
            <a:r>
              <a:rPr lang="he-IL" sz="2400" b="1" dirty="0" smtClean="0">
                <a:cs typeface="David" pitchFamily="34" charset="-79"/>
              </a:rPr>
              <a:t>א</a:t>
            </a:r>
            <a:r>
              <a:rPr lang="he-IL" sz="2400" dirty="0" smtClean="0">
                <a:cs typeface="David" pitchFamily="34" charset="-79"/>
              </a:rPr>
              <a:t> </a:t>
            </a:r>
            <a:r>
              <a:rPr lang="he-IL" sz="2400" dirty="0">
                <a:cs typeface="David" pitchFamily="34" charset="-79"/>
              </a:rPr>
              <a:t>כָּל-הַמִּצְוָה אֲשֶׁר אָנֹכִי מְצַוְּךָ הַיּוֹם תִּשְׁמְרוּן לַעֲשׂוֹת לְמַעַן תִּחְיוּן וּרְבִיתֶם וּבָאתֶם וִירִשְׁתֶּם אֶת-הָאָרֶץ אֲשֶׁר-נִשְׁבַּע יְהוָה לַאֲבֹתֵיכֶם. </a:t>
            </a:r>
            <a:endParaRPr lang="he-IL" sz="2400" dirty="0" smtClean="0">
              <a:cs typeface="David" pitchFamily="34" charset="-79"/>
            </a:endParaRPr>
          </a:p>
          <a:p>
            <a:pPr marL="0" indent="0" algn="r" rtl="1">
              <a:buNone/>
            </a:pPr>
            <a:endParaRPr lang="he-IL" sz="2400" b="1" dirty="0" smtClean="0">
              <a:cs typeface="David" pitchFamily="34" charset="-79"/>
            </a:endParaRPr>
          </a:p>
          <a:p>
            <a:pPr marL="0" indent="0" algn="r" rtl="1">
              <a:buNone/>
            </a:pPr>
            <a:r>
              <a:rPr lang="he-IL" sz="2400" b="1" dirty="0" smtClean="0">
                <a:cs typeface="David" pitchFamily="34" charset="-79"/>
              </a:rPr>
              <a:t>ב</a:t>
            </a:r>
            <a:r>
              <a:rPr lang="he-IL" sz="2400" dirty="0" smtClean="0">
                <a:cs typeface="David" pitchFamily="34" charset="-79"/>
              </a:rPr>
              <a:t> </a:t>
            </a:r>
            <a:r>
              <a:rPr lang="he-IL" sz="2400" dirty="0">
                <a:cs typeface="David" pitchFamily="34" charset="-79"/>
              </a:rPr>
              <a:t>וְזָכַרְתָּ אֶת-כָּל-הַדֶּרֶךְ אֲשֶׁר הוֹלִיכְךָ יְהוָה אֱלֹהֶיךָ זֶה אַרְבָּעִים שָׁנָה בַּמִּדְבָּר לְמַעַן עַנֹּתְךָ לְנַסֹּתְךָ לָדַעַת אֶת-אֲשֶׁר בִּלְבָבְךָ הֲתִשְׁמֹר מִצְו‍ֹתָו אִם-לֹא. </a:t>
            </a:r>
            <a:endParaRPr lang="en-US" sz="2400" dirty="0">
              <a:cs typeface="David" pitchFamily="34" charset="-79"/>
            </a:endParaRPr>
          </a:p>
          <a:p>
            <a:pPr marL="0" indent="0" algn="ctr">
              <a:buNone/>
            </a:pPr>
            <a:endParaRPr lang="en-GB" sz="2400" b="1" dirty="0" smtClean="0">
              <a:cs typeface="David" pitchFamily="34" charset="-79"/>
            </a:endParaRPr>
          </a:p>
          <a:p>
            <a:pPr marL="0" indent="0" algn="ctr">
              <a:buNone/>
            </a:pPr>
            <a:endParaRPr lang="en-GB" sz="2400" b="1" dirty="0">
              <a:cs typeface="David" pitchFamily="34" charset="-79"/>
            </a:endParaRPr>
          </a:p>
          <a:p>
            <a:pPr marL="0" indent="0" algn="ctr">
              <a:buNone/>
            </a:pPr>
            <a:r>
              <a:rPr lang="en-GB" sz="2400" b="1" dirty="0" smtClean="0">
                <a:solidFill>
                  <a:schemeClr val="accent3">
                    <a:lumMod val="75000"/>
                  </a:schemeClr>
                </a:solidFill>
                <a:cs typeface="David" pitchFamily="34" charset="-79"/>
              </a:rPr>
              <a:t>Being </a:t>
            </a:r>
            <a:r>
              <a:rPr lang="en-GB" sz="2400" b="1" dirty="0">
                <a:solidFill>
                  <a:schemeClr val="accent3">
                    <a:lumMod val="75000"/>
                  </a:schemeClr>
                </a:solidFill>
                <a:cs typeface="David" pitchFamily="34" charset="-79"/>
              </a:rPr>
              <a:t>so long in the desert was to train </a:t>
            </a:r>
            <a:r>
              <a:rPr lang="en-GB" sz="2400" b="1" dirty="0" smtClean="0">
                <a:solidFill>
                  <a:schemeClr val="accent3">
                    <a:lumMod val="75000"/>
                  </a:schemeClr>
                </a:solidFill>
                <a:cs typeface="David" pitchFamily="34" charset="-79"/>
              </a:rPr>
              <a:t>us </a:t>
            </a:r>
            <a:r>
              <a:rPr lang="en-GB" sz="2400" b="1" dirty="0">
                <a:solidFill>
                  <a:schemeClr val="accent3">
                    <a:lumMod val="75000"/>
                  </a:schemeClr>
                </a:solidFill>
                <a:cs typeface="David" pitchFamily="34" charset="-79"/>
              </a:rPr>
              <a:t>for the land of Israel. </a:t>
            </a:r>
            <a:endParaRPr lang="en-GB" sz="2400" b="1" dirty="0" smtClean="0">
              <a:solidFill>
                <a:schemeClr val="accent3">
                  <a:lumMod val="75000"/>
                </a:schemeClr>
              </a:solidFill>
              <a:cs typeface="David" pitchFamily="34" charset="-79"/>
            </a:endParaRPr>
          </a:p>
          <a:p>
            <a:pPr marL="0" indent="0" algn="ctr">
              <a:buNone/>
            </a:pPr>
            <a:r>
              <a:rPr lang="en-GB" sz="2400" b="1" dirty="0" smtClean="0">
                <a:solidFill>
                  <a:schemeClr val="accent3">
                    <a:lumMod val="75000"/>
                  </a:schemeClr>
                </a:solidFill>
                <a:cs typeface="David" pitchFamily="34" charset="-79"/>
              </a:rPr>
              <a:t>It </a:t>
            </a:r>
            <a:r>
              <a:rPr lang="en-GB" sz="2400" b="1" dirty="0">
                <a:solidFill>
                  <a:schemeClr val="accent3">
                    <a:lumMod val="75000"/>
                  </a:schemeClr>
                </a:solidFill>
                <a:cs typeface="David" pitchFamily="34" charset="-79"/>
              </a:rPr>
              <a:t>was for </a:t>
            </a:r>
            <a:r>
              <a:rPr lang="en-GB" sz="2400" b="1" dirty="0" smtClean="0">
                <a:solidFill>
                  <a:schemeClr val="accent3">
                    <a:lumMod val="75000"/>
                  </a:schemeClr>
                </a:solidFill>
                <a:cs typeface="David" pitchFamily="34" charset="-79"/>
              </a:rPr>
              <a:t>G-d </a:t>
            </a:r>
            <a:r>
              <a:rPr lang="en-GB" sz="2400" b="1" dirty="0">
                <a:solidFill>
                  <a:schemeClr val="accent3">
                    <a:lumMod val="75000"/>
                  </a:schemeClr>
                </a:solidFill>
                <a:cs typeface="David" pitchFamily="34" charset="-79"/>
              </a:rPr>
              <a:t>to know if </a:t>
            </a:r>
            <a:r>
              <a:rPr lang="en-GB" sz="2400" b="1" dirty="0" smtClean="0">
                <a:solidFill>
                  <a:schemeClr val="accent3">
                    <a:lumMod val="75000"/>
                  </a:schemeClr>
                </a:solidFill>
                <a:cs typeface="David" pitchFamily="34" charset="-79"/>
              </a:rPr>
              <a:t>we </a:t>
            </a:r>
            <a:r>
              <a:rPr lang="en-GB" sz="2400" b="1" dirty="0">
                <a:solidFill>
                  <a:schemeClr val="accent3">
                    <a:lumMod val="75000"/>
                  </a:schemeClr>
                </a:solidFill>
                <a:cs typeface="David" pitchFamily="34" charset="-79"/>
              </a:rPr>
              <a:t>will do the mitzvot or not</a:t>
            </a:r>
            <a:r>
              <a:rPr lang="en-GB" sz="2400" b="1" dirty="0" smtClean="0">
                <a:solidFill>
                  <a:schemeClr val="accent3">
                    <a:lumMod val="75000"/>
                  </a:schemeClr>
                </a:solidFill>
                <a:cs typeface="David" pitchFamily="34" charset="-79"/>
              </a:rPr>
              <a:t>.</a:t>
            </a:r>
            <a:endParaRPr lang="en-US" sz="2400" dirty="0">
              <a:solidFill>
                <a:schemeClr val="accent3">
                  <a:lumMod val="75000"/>
                </a:schemeClr>
              </a:solidFill>
              <a:cs typeface="David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12025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he-IL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דברים ח</a:t>
            </a:r>
            <a:br>
              <a:rPr lang="he-IL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The Danger of being in Israel</a:t>
            </a:r>
            <a:endParaRPr lang="he-IL" sz="32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1219200"/>
            <a:ext cx="5791200" cy="5410200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he-IL" sz="2000" b="1" dirty="0">
                <a:cs typeface="David" pitchFamily="34" charset="-79"/>
              </a:rPr>
              <a:t>ז</a:t>
            </a:r>
            <a:r>
              <a:rPr lang="he-IL" sz="2000" dirty="0">
                <a:cs typeface="David" pitchFamily="34" charset="-79"/>
              </a:rPr>
              <a:t> </a:t>
            </a:r>
            <a:r>
              <a:rPr lang="he-IL" sz="2000" b="1" dirty="0">
                <a:solidFill>
                  <a:schemeClr val="accent6"/>
                </a:solidFill>
                <a:cs typeface="David" pitchFamily="34" charset="-79"/>
              </a:rPr>
              <a:t>כִּי יְהוָה אֱלֹהֶיךָ מְבִיאֲךָ אֶל-אֶרֶץ טוֹבָה אֶרֶץ נַחֲלֵי מָיִם עֲיָנֹת וּתְהֹמֹת יֹצְאִים בַּבִּקְעָה וּבָהָר. </a:t>
            </a:r>
            <a:endParaRPr lang="en-US" sz="2000" b="1" dirty="0">
              <a:solidFill>
                <a:schemeClr val="accent6"/>
              </a:solidFill>
              <a:cs typeface="David" pitchFamily="34" charset="-79"/>
            </a:endParaRPr>
          </a:p>
          <a:p>
            <a:pPr marL="0" indent="0" algn="r" rtl="1">
              <a:buNone/>
            </a:pPr>
            <a:r>
              <a:rPr lang="he-IL" sz="2000" b="1" dirty="0" smtClean="0">
                <a:cs typeface="David" pitchFamily="34" charset="-79"/>
              </a:rPr>
              <a:t>ח</a:t>
            </a:r>
            <a:r>
              <a:rPr lang="he-IL" sz="2000" dirty="0" smtClean="0">
                <a:cs typeface="David" pitchFamily="34" charset="-79"/>
              </a:rPr>
              <a:t> </a:t>
            </a:r>
            <a:r>
              <a:rPr lang="he-IL" sz="2000" b="1" dirty="0">
                <a:solidFill>
                  <a:schemeClr val="accent5"/>
                </a:solidFill>
                <a:cs typeface="David" pitchFamily="34" charset="-79"/>
              </a:rPr>
              <a:t>אֶרֶץ חִטָּה וּשְׂעֹרָה וְגֶפֶן וּתְאֵנָה וְרִמּוֹן אֶרֶץ-זֵית שֶׁמֶן וּדְבָשׁ.</a:t>
            </a:r>
            <a:endParaRPr lang="en-US" sz="2000" b="1" dirty="0">
              <a:solidFill>
                <a:schemeClr val="accent5"/>
              </a:solidFill>
              <a:cs typeface="David" pitchFamily="34" charset="-79"/>
            </a:endParaRPr>
          </a:p>
          <a:p>
            <a:pPr marL="0" indent="0" algn="r" rtl="1">
              <a:buNone/>
            </a:pPr>
            <a:endParaRPr lang="en-GB" sz="2000" dirty="0" smtClean="0">
              <a:cs typeface="David" pitchFamily="34" charset="-79"/>
            </a:endParaRPr>
          </a:p>
          <a:p>
            <a:pPr marL="0" indent="0" algn="r" rtl="1">
              <a:buNone/>
            </a:pPr>
            <a:r>
              <a:rPr lang="he-IL" sz="2000" b="1" dirty="0" smtClean="0">
                <a:cs typeface="David" pitchFamily="34" charset="-79"/>
              </a:rPr>
              <a:t>י</a:t>
            </a:r>
            <a:r>
              <a:rPr lang="he-IL" sz="2000" dirty="0" smtClean="0">
                <a:cs typeface="David" pitchFamily="34" charset="-79"/>
              </a:rPr>
              <a:t> </a:t>
            </a:r>
            <a:r>
              <a:rPr lang="he-IL" sz="2000" b="1" dirty="0">
                <a:solidFill>
                  <a:schemeClr val="accent4"/>
                </a:solidFill>
                <a:cs typeface="David" pitchFamily="34" charset="-79"/>
              </a:rPr>
              <a:t>וְאָכַלְתָּ וְשָׂבָעְתָּ וּבֵרַכְתָּ אֶת-יְהוָה אֱלֹהֶיךָ עַל-הָאָרֶץ הַטֹּבָה אֲשֶׁר נָתַן-לָךְ. </a:t>
            </a:r>
            <a:endParaRPr lang="en-US" sz="2000" b="1" dirty="0">
              <a:solidFill>
                <a:schemeClr val="accent4"/>
              </a:solidFill>
              <a:cs typeface="David" pitchFamily="34" charset="-79"/>
            </a:endParaRPr>
          </a:p>
          <a:p>
            <a:pPr marL="0" indent="0" algn="r" rtl="1">
              <a:buNone/>
            </a:pPr>
            <a:r>
              <a:rPr lang="he-IL" sz="2000" b="1" dirty="0">
                <a:cs typeface="David" pitchFamily="34" charset="-79"/>
              </a:rPr>
              <a:t>יא</a:t>
            </a:r>
            <a:r>
              <a:rPr lang="he-IL" sz="2000" dirty="0">
                <a:cs typeface="David" pitchFamily="34" charset="-79"/>
              </a:rPr>
              <a:t> </a:t>
            </a:r>
            <a:r>
              <a:rPr lang="he-IL" sz="2000" b="1" dirty="0">
                <a:solidFill>
                  <a:schemeClr val="accent4"/>
                </a:solidFill>
                <a:cs typeface="David" pitchFamily="34" charset="-79"/>
              </a:rPr>
              <a:t>הִשָּׁמֶר לְךָ פֶּן-תִּשְׁכַּח אֶת-יְהוָה אֱלֹהֶיךָ לְבִלְתִּי שְׁמֹר מִצְו‍ֹתָיו וּמִשְׁפָּטָיו וְחֻקֹּתָיו אֲשֶׁר אָנֹכִי מְצַוְּךָ הַיּוֹם. </a:t>
            </a:r>
            <a:endParaRPr lang="en-US" sz="2000" b="1" dirty="0">
              <a:solidFill>
                <a:schemeClr val="accent4"/>
              </a:solidFill>
              <a:cs typeface="David" pitchFamily="34" charset="-79"/>
            </a:endParaRPr>
          </a:p>
          <a:p>
            <a:pPr marL="0" indent="0" algn="r" rtl="1">
              <a:buNone/>
            </a:pPr>
            <a:r>
              <a:rPr lang="he-IL" sz="2000" b="1" dirty="0" smtClean="0">
                <a:cs typeface="David" pitchFamily="34" charset="-79"/>
              </a:rPr>
              <a:t>יב</a:t>
            </a:r>
            <a:r>
              <a:rPr lang="he-IL" sz="2000" dirty="0" smtClean="0">
                <a:cs typeface="David" pitchFamily="34" charset="-79"/>
              </a:rPr>
              <a:t> </a:t>
            </a:r>
            <a:r>
              <a:rPr lang="he-IL" sz="2000" b="1" dirty="0">
                <a:solidFill>
                  <a:schemeClr val="accent4"/>
                </a:solidFill>
                <a:cs typeface="David" pitchFamily="34" charset="-79"/>
              </a:rPr>
              <a:t>פֶּן-תֹּאכַל וְשָׂבָעְתָּ וּבָתִּים טֹבִים תִּבְנֶה וְיָשָׁבְתָּ. </a:t>
            </a:r>
            <a:endParaRPr lang="he-IL" sz="2000" b="1" dirty="0" smtClean="0">
              <a:solidFill>
                <a:schemeClr val="accent4"/>
              </a:solidFill>
              <a:cs typeface="David" pitchFamily="34" charset="-79"/>
            </a:endParaRPr>
          </a:p>
          <a:p>
            <a:pPr marL="0" indent="0" algn="r" rtl="1">
              <a:buNone/>
            </a:pPr>
            <a:r>
              <a:rPr lang="he-IL" sz="2000" b="1" dirty="0" smtClean="0">
                <a:cs typeface="David" pitchFamily="34" charset="-79"/>
              </a:rPr>
              <a:t>יג</a:t>
            </a:r>
            <a:r>
              <a:rPr lang="he-IL" sz="2000" dirty="0" smtClean="0">
                <a:cs typeface="David" pitchFamily="34" charset="-79"/>
              </a:rPr>
              <a:t> </a:t>
            </a:r>
            <a:r>
              <a:rPr lang="he-IL" sz="2000" b="1" dirty="0">
                <a:solidFill>
                  <a:schemeClr val="accent4"/>
                </a:solidFill>
                <a:cs typeface="David" pitchFamily="34" charset="-79"/>
              </a:rPr>
              <a:t>וּבְקָרְךָ וְצֹאנְךָ יִרְבְּיֻן וְכֶסֶף וְזָהָב יִרְבֶּה-לָּךְ וְכֹל אֲשֶׁר-לְךָ יִרְבֶּה. </a:t>
            </a:r>
            <a:endParaRPr lang="en-US" sz="2000" b="1" dirty="0">
              <a:solidFill>
                <a:schemeClr val="accent4"/>
              </a:solidFill>
              <a:cs typeface="David" pitchFamily="34" charset="-79"/>
            </a:endParaRPr>
          </a:p>
          <a:p>
            <a:pPr marL="0" indent="0" algn="r" rtl="1">
              <a:buNone/>
            </a:pPr>
            <a:r>
              <a:rPr lang="he-IL" sz="2000" b="1" dirty="0" smtClean="0">
                <a:cs typeface="David" pitchFamily="34" charset="-79"/>
              </a:rPr>
              <a:t>יד</a:t>
            </a:r>
            <a:r>
              <a:rPr lang="he-IL" sz="2000" dirty="0" smtClean="0">
                <a:cs typeface="David" pitchFamily="34" charset="-79"/>
              </a:rPr>
              <a:t> </a:t>
            </a:r>
            <a:r>
              <a:rPr lang="he-IL" sz="2000" b="1" dirty="0">
                <a:solidFill>
                  <a:schemeClr val="accent3"/>
                </a:solidFill>
                <a:cs typeface="David" pitchFamily="34" charset="-79"/>
              </a:rPr>
              <a:t>וְרָם לְבָבֶךָ וְשָׁכַחְתָּ אֶת-יְהוָה אֱלֹהֶיךָ הַמּוֹצִיאֲךָ מֵאֶרֶץ מִצְרַיִם מִבֵּית עֲבָדִים. </a:t>
            </a:r>
            <a:endParaRPr lang="en-US" sz="2000" b="1" dirty="0">
              <a:solidFill>
                <a:schemeClr val="accent3"/>
              </a:solidFill>
              <a:cs typeface="David" pitchFamily="34" charset="-79"/>
            </a:endParaRPr>
          </a:p>
          <a:p>
            <a:pPr marL="0" indent="0" algn="r" rtl="1">
              <a:buNone/>
            </a:pPr>
            <a:endParaRPr lang="he-IL" sz="2000" b="1" dirty="0" smtClean="0">
              <a:cs typeface="David" pitchFamily="34" charset="-79"/>
            </a:endParaRPr>
          </a:p>
          <a:p>
            <a:pPr marL="0" indent="0" algn="r" rtl="1">
              <a:buNone/>
            </a:pPr>
            <a:r>
              <a:rPr lang="he-IL" sz="2000" b="1" dirty="0" smtClean="0">
                <a:cs typeface="David" pitchFamily="34" charset="-79"/>
              </a:rPr>
              <a:t>יז</a:t>
            </a:r>
            <a:r>
              <a:rPr lang="he-IL" sz="2000" dirty="0" smtClean="0">
                <a:cs typeface="David" pitchFamily="34" charset="-79"/>
              </a:rPr>
              <a:t> </a:t>
            </a:r>
            <a:r>
              <a:rPr lang="he-IL" sz="2000" b="1" dirty="0">
                <a:solidFill>
                  <a:schemeClr val="accent3"/>
                </a:solidFill>
                <a:cs typeface="David" pitchFamily="34" charset="-79"/>
              </a:rPr>
              <a:t>וְאָמַרְתָּ בִּלְבָבֶךָ כֹּחִי וְעֹצֶם יָדִי עָשָׂה לִי אֶת-הַחַיִל הַזֶּה. </a:t>
            </a:r>
            <a:endParaRPr lang="en-US" sz="2000" b="1" dirty="0">
              <a:solidFill>
                <a:schemeClr val="accent3"/>
              </a:solidFill>
              <a:cs typeface="David" pitchFamily="34" charset="-79"/>
            </a:endParaRPr>
          </a:p>
          <a:p>
            <a:pPr marL="0" indent="0" algn="r" rtl="1">
              <a:buNone/>
            </a:pPr>
            <a:r>
              <a:rPr lang="he-IL" sz="2000" b="1" dirty="0" smtClean="0">
                <a:cs typeface="David" pitchFamily="34" charset="-79"/>
              </a:rPr>
              <a:t>יח</a:t>
            </a:r>
            <a:r>
              <a:rPr lang="he-IL" sz="2000" dirty="0" smtClean="0">
                <a:cs typeface="David" pitchFamily="34" charset="-79"/>
              </a:rPr>
              <a:t> </a:t>
            </a:r>
            <a:r>
              <a:rPr lang="he-IL" sz="2000" b="1" dirty="0">
                <a:solidFill>
                  <a:schemeClr val="accent2"/>
                </a:solidFill>
                <a:cs typeface="David" pitchFamily="34" charset="-79"/>
              </a:rPr>
              <a:t>וְזָכַרְתָּ אֶת-יְהוָה אֱלֹהֶיךָ כִּי הוּא הַנֹּתֵן לְךָ כֹּחַ לַעֲשׂוֹת חָיִל לְמַעַן הָקִים אֶת-בְּרִיתוֹ אֲשֶׁר-נִשְׁבַּע לַאֲבֹתֶיךָ כַּיּוֹם הַזֶּה</a:t>
            </a:r>
            <a:r>
              <a:rPr lang="he-IL" sz="2000" b="1" dirty="0" smtClean="0">
                <a:solidFill>
                  <a:schemeClr val="accent2"/>
                </a:solidFill>
                <a:cs typeface="David" pitchFamily="34" charset="-79"/>
              </a:rPr>
              <a:t>.</a:t>
            </a:r>
            <a:endParaRPr lang="he-IL" sz="2000" b="1" dirty="0">
              <a:solidFill>
                <a:schemeClr val="accent2"/>
              </a:solidFill>
            </a:endParaRPr>
          </a:p>
        </p:txBody>
      </p:sp>
      <p:sp>
        <p:nvSpPr>
          <p:cNvPr id="4" name="Right Arrow Callout 3"/>
          <p:cNvSpPr/>
          <p:nvPr/>
        </p:nvSpPr>
        <p:spPr>
          <a:xfrm>
            <a:off x="150585" y="1143000"/>
            <a:ext cx="3291115" cy="665843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4875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GB" sz="2000" dirty="0" smtClean="0"/>
              <a:t>G-d is bringing you to a good land.</a:t>
            </a:r>
            <a:endParaRPr lang="he-IL" sz="2000" dirty="0"/>
          </a:p>
        </p:txBody>
      </p:sp>
      <p:sp>
        <p:nvSpPr>
          <p:cNvPr id="5" name="Right Arrow Callout 4"/>
          <p:cNvSpPr/>
          <p:nvPr/>
        </p:nvSpPr>
        <p:spPr>
          <a:xfrm>
            <a:off x="152400" y="1905000"/>
            <a:ext cx="3450772" cy="3810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367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GB" sz="2000" dirty="0" smtClean="0"/>
              <a:t>What does the land have?</a:t>
            </a:r>
            <a:endParaRPr lang="he-IL" sz="2000" dirty="0"/>
          </a:p>
        </p:txBody>
      </p:sp>
      <p:sp>
        <p:nvSpPr>
          <p:cNvPr id="6" name="Right Arrow Callout 5"/>
          <p:cNvSpPr/>
          <p:nvPr/>
        </p:nvSpPr>
        <p:spPr>
          <a:xfrm>
            <a:off x="150585" y="2438400"/>
            <a:ext cx="3227616" cy="1828800"/>
          </a:xfrm>
          <a:prstGeom prst="rightArrowCallout">
            <a:avLst>
              <a:gd name="adj1" fmla="val 25000"/>
              <a:gd name="adj2" fmla="val 25000"/>
              <a:gd name="adj3" fmla="val 18651"/>
              <a:gd name="adj4" fmla="val 84489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GB" sz="2000" dirty="0" smtClean="0"/>
              <a:t>Warning is when you get to the land, when you forget G-d</a:t>
            </a:r>
            <a:r>
              <a:rPr lang="en-GB" sz="2000" dirty="0"/>
              <a:t>. You become prosperous. This can be bad because</a:t>
            </a:r>
            <a:r>
              <a:rPr lang="en-GB" sz="2000" dirty="0" smtClean="0"/>
              <a:t>…</a:t>
            </a:r>
            <a:endParaRPr lang="he-IL" sz="2000" dirty="0"/>
          </a:p>
        </p:txBody>
      </p:sp>
      <p:sp>
        <p:nvSpPr>
          <p:cNvPr id="8" name="Right Arrow Callout 7"/>
          <p:cNvSpPr/>
          <p:nvPr/>
        </p:nvSpPr>
        <p:spPr>
          <a:xfrm>
            <a:off x="76200" y="4419600"/>
            <a:ext cx="3302001" cy="1143000"/>
          </a:xfrm>
          <a:prstGeom prst="rightArrowCallout">
            <a:avLst>
              <a:gd name="adj1" fmla="val 25000"/>
              <a:gd name="adj2" fmla="val 25000"/>
              <a:gd name="adj3" fmla="val 19921"/>
              <a:gd name="adj4" fmla="val 8826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GB" sz="2000" dirty="0" smtClean="0"/>
              <a:t>You will become haughty, forget G-d and say you did it all yourself. </a:t>
            </a:r>
            <a:endParaRPr lang="he-IL" sz="2000" dirty="0"/>
          </a:p>
        </p:txBody>
      </p:sp>
      <p:sp>
        <p:nvSpPr>
          <p:cNvPr id="9" name="Right Arrow Callout 8"/>
          <p:cNvSpPr/>
          <p:nvPr/>
        </p:nvSpPr>
        <p:spPr>
          <a:xfrm>
            <a:off x="76201" y="5715000"/>
            <a:ext cx="3365499" cy="10668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3463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GB" sz="2000" dirty="0" smtClean="0"/>
              <a:t>You have to remember that G-d gives you your prosperity.</a:t>
            </a:r>
            <a:endParaRPr lang="he-IL" sz="2000" dirty="0"/>
          </a:p>
        </p:txBody>
      </p:sp>
    </p:spTree>
    <p:extLst>
      <p:ext uri="{BB962C8B-B14F-4D97-AF65-F5344CB8AC3E}">
        <p14:creationId xmlns:p14="http://schemas.microsoft.com/office/powerpoint/2010/main" val="219271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he-IL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מה ענין שמיטה אצל הר סיני?</a:t>
            </a:r>
            <a:endParaRPr lang="he-IL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27688981"/>
              </p:ext>
            </p:extLst>
          </p:nvPr>
        </p:nvGraphicFramePr>
        <p:xfrm>
          <a:off x="381000" y="1219200"/>
          <a:ext cx="84582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12886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696A83E-6414-483F-A36E-5D8E283B9D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3696A83E-6414-483F-A36E-5D8E283B9D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3696A83E-6414-483F-A36E-5D8E283B9D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7CA486-EB3F-47D4-AC0A-827DECAEB0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D17CA486-EB3F-47D4-AC0A-827DECAEB0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D17CA486-EB3F-47D4-AC0A-827DECAEB0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8498C0-A178-4DAF-BEDD-0892DE9658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A08498C0-A178-4DAF-BEDD-0892DE9658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A08498C0-A178-4DAF-BEDD-0892DE9658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5DEA47-2BC6-423A-8FB1-B2DF1692E6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775DEA47-2BC6-423A-8FB1-B2DF1692E6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775DEA47-2BC6-423A-8FB1-B2DF1692E6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265238"/>
          </a:xfrm>
        </p:spPr>
        <p:txBody>
          <a:bodyPr>
            <a:noAutofit/>
          </a:bodyPr>
          <a:lstStyle/>
          <a:p>
            <a:pPr rtl="1"/>
            <a:r>
              <a:rPr lang="he-IL" sz="4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דברים כד</a:t>
            </a:r>
            <a:r>
              <a:rPr lang="en-GB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The only other place the word omer appears</a:t>
            </a:r>
            <a:endParaRPr lang="he-IL" sz="32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1600200"/>
            <a:ext cx="5410200" cy="3810000"/>
          </a:xfrm>
        </p:spPr>
        <p:txBody>
          <a:bodyPr>
            <a:normAutofit lnSpcReduction="10000"/>
          </a:bodyPr>
          <a:lstStyle/>
          <a:p>
            <a:pPr marL="0" indent="0" algn="r" rtl="1">
              <a:buNone/>
            </a:pPr>
            <a:r>
              <a:rPr lang="he-IL" b="1" dirty="0" smtClean="0">
                <a:cs typeface="David" pitchFamily="34" charset="-79"/>
              </a:rPr>
              <a:t>יט</a:t>
            </a:r>
            <a:r>
              <a:rPr lang="he-IL" dirty="0" smtClean="0">
                <a:cs typeface="David" pitchFamily="34" charset="-79"/>
              </a:rPr>
              <a:t> </a:t>
            </a:r>
            <a:r>
              <a:rPr lang="he-IL" dirty="0">
                <a:cs typeface="David" pitchFamily="34" charset="-79"/>
              </a:rPr>
              <a:t>כִּי תִקְצֹר קְצִירְךָ בְשָׂדֶךָ וְשָׁכַחְתָּ </a:t>
            </a:r>
            <a:r>
              <a:rPr lang="he-IL" b="1" dirty="0">
                <a:solidFill>
                  <a:schemeClr val="accent6"/>
                </a:solidFill>
                <a:cs typeface="David" pitchFamily="34" charset="-79"/>
              </a:rPr>
              <a:t>עֹמֶר</a:t>
            </a:r>
            <a:r>
              <a:rPr lang="he-IL" dirty="0">
                <a:solidFill>
                  <a:schemeClr val="accent6"/>
                </a:solidFill>
                <a:cs typeface="David" pitchFamily="34" charset="-79"/>
              </a:rPr>
              <a:t> </a:t>
            </a:r>
            <a:r>
              <a:rPr lang="he-IL" dirty="0">
                <a:cs typeface="David" pitchFamily="34" charset="-79"/>
              </a:rPr>
              <a:t>בַּשָּׂדֶה לֹא תָשׁוּב לְקַחְתּוֹ לַגֵּר לַיָּתוֹם וְלָאַלְמָנָה יִהְיֶה לְמַעַן יְבָרֶכְךָ יְהוָה אֱלֹהֶיךָ בְּכֹל מַעֲשֵׂה יָדֶיךָ.</a:t>
            </a:r>
            <a:endParaRPr lang="en-US" dirty="0">
              <a:cs typeface="David" pitchFamily="34" charset="-79"/>
            </a:endParaRPr>
          </a:p>
          <a:p>
            <a:pPr marL="0" indent="0" algn="r" rtl="1">
              <a:buNone/>
            </a:pPr>
            <a:endParaRPr lang="he-IL" b="1" dirty="0" smtClean="0">
              <a:cs typeface="David" pitchFamily="34" charset="-79"/>
            </a:endParaRPr>
          </a:p>
          <a:p>
            <a:pPr marL="0" indent="0" algn="r" rtl="1">
              <a:buNone/>
            </a:pPr>
            <a:r>
              <a:rPr lang="he-IL" b="1" dirty="0" smtClean="0">
                <a:cs typeface="David" pitchFamily="34" charset="-79"/>
              </a:rPr>
              <a:t>כב</a:t>
            </a:r>
            <a:r>
              <a:rPr lang="he-IL" dirty="0" smtClean="0">
                <a:cs typeface="David" pitchFamily="34" charset="-79"/>
              </a:rPr>
              <a:t> </a:t>
            </a:r>
            <a:r>
              <a:rPr lang="he-IL" b="1" dirty="0">
                <a:solidFill>
                  <a:schemeClr val="accent4"/>
                </a:solidFill>
                <a:cs typeface="David" pitchFamily="34" charset="-79"/>
              </a:rPr>
              <a:t>וְזָכַרְתָּ כִּי-עֶבֶד הָיִיתָ בְּאֶרֶץ מִצְרָיִם עַל-כֵּן אָנֹכִי מְצַוְּךָ לַעֲשׂוֹת אֶת-הַדָּבָר הַזֶּה.</a:t>
            </a:r>
            <a:endParaRPr lang="en-US" b="1" dirty="0">
              <a:solidFill>
                <a:schemeClr val="accent4"/>
              </a:solidFill>
              <a:cs typeface="David" pitchFamily="34" charset="-79"/>
            </a:endParaRPr>
          </a:p>
          <a:p>
            <a:pPr marL="0" indent="0">
              <a:buNone/>
            </a:pPr>
            <a:endParaRPr lang="he-IL" dirty="0">
              <a:cs typeface="David" pitchFamily="34" charset="-79"/>
            </a:endParaRPr>
          </a:p>
        </p:txBody>
      </p:sp>
      <p:sp>
        <p:nvSpPr>
          <p:cNvPr id="4" name="Right Arrow Callout 3"/>
          <p:cNvSpPr/>
          <p:nvPr/>
        </p:nvSpPr>
        <p:spPr>
          <a:xfrm>
            <a:off x="152400" y="1524000"/>
            <a:ext cx="3886200" cy="17526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148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GB" sz="2400" dirty="0" smtClean="0"/>
              <a:t>It is called omer because you turn your field into a desert experience for the poor.</a:t>
            </a:r>
            <a:endParaRPr lang="he-IL" sz="2400" dirty="0"/>
          </a:p>
        </p:txBody>
      </p:sp>
      <p:sp>
        <p:nvSpPr>
          <p:cNvPr id="5" name="Right Arrow Callout 4"/>
          <p:cNvSpPr/>
          <p:nvPr/>
        </p:nvSpPr>
        <p:spPr>
          <a:xfrm>
            <a:off x="152400" y="3417332"/>
            <a:ext cx="4114800" cy="2362200"/>
          </a:xfrm>
          <a:prstGeom prst="rightArrowCallout">
            <a:avLst>
              <a:gd name="adj1" fmla="val 7796"/>
              <a:gd name="adj2" fmla="val 17627"/>
              <a:gd name="adj3" fmla="val 16398"/>
              <a:gd name="adj4" fmla="val 82193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GB" sz="2400" dirty="0" smtClean="0"/>
              <a:t>Remember</a:t>
            </a:r>
            <a:r>
              <a:rPr lang="en-GB" sz="2400" dirty="0" smtClean="0">
                <a:cs typeface="David" pitchFamily="34" charset="-79"/>
              </a:rPr>
              <a:t> </a:t>
            </a:r>
            <a:r>
              <a:rPr lang="en-GB" sz="2400" dirty="0">
                <a:cs typeface="David" pitchFamily="34" charset="-79"/>
              </a:rPr>
              <a:t>that you were a slave and no one did this for you. When you become the prosperous one, treat other people appropriately. </a:t>
            </a:r>
            <a:endParaRPr lang="he-IL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5950803"/>
            <a:ext cx="88392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accent2"/>
                </a:solidFill>
                <a:cs typeface="David" pitchFamily="34" charset="-79"/>
              </a:rPr>
              <a:t>When </a:t>
            </a:r>
            <a:r>
              <a:rPr lang="en-GB" sz="2400" b="1" dirty="0">
                <a:solidFill>
                  <a:schemeClr val="accent2"/>
                </a:solidFill>
                <a:cs typeface="David" pitchFamily="34" charset="-79"/>
              </a:rPr>
              <a:t>an entire nation is doing this and they are situated on a main trade route then this concept of </a:t>
            </a:r>
            <a:r>
              <a:rPr lang="en-GB" sz="2400" b="1" dirty="0" smtClean="0">
                <a:solidFill>
                  <a:schemeClr val="accent2"/>
                </a:solidFill>
                <a:cs typeface="David" pitchFamily="34" charset="-79"/>
              </a:rPr>
              <a:t>G-dliness </a:t>
            </a:r>
            <a:r>
              <a:rPr lang="en-GB" sz="2400" b="1" dirty="0">
                <a:solidFill>
                  <a:schemeClr val="accent2"/>
                </a:solidFill>
                <a:cs typeface="David" pitchFamily="34" charset="-79"/>
              </a:rPr>
              <a:t>may spread</a:t>
            </a:r>
            <a:r>
              <a:rPr lang="en-GB" sz="2400" b="1" dirty="0" smtClean="0">
                <a:solidFill>
                  <a:schemeClr val="accent2"/>
                </a:solidFill>
                <a:cs typeface="David" pitchFamily="34" charset="-79"/>
              </a:rPr>
              <a:t>.</a:t>
            </a:r>
            <a:endParaRPr lang="en-US" sz="2400" b="1" dirty="0">
              <a:solidFill>
                <a:schemeClr val="accent2"/>
              </a:solidFill>
              <a:cs typeface="David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87091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029"/>
            <a:ext cx="8229600" cy="1143000"/>
          </a:xfrm>
        </p:spPr>
        <p:txBody>
          <a:bodyPr/>
          <a:lstStyle/>
          <a:p>
            <a:r>
              <a:rPr lang="en-GB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Stop 4: Rephidim</a:t>
            </a:r>
            <a:endParaRPr lang="he-IL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533400"/>
            <a:ext cx="4386942" cy="5905499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he-IL" sz="2100" b="1" dirty="0" smtClean="0">
                <a:cs typeface="David" pitchFamily="34" charset="-79"/>
              </a:rPr>
              <a:t>שמות יז</a:t>
            </a:r>
            <a:endParaRPr lang="en-US" sz="2100" dirty="0" smtClean="0">
              <a:cs typeface="David" pitchFamily="34" charset="-79"/>
            </a:endParaRPr>
          </a:p>
          <a:p>
            <a:pPr marL="0" indent="0" algn="r" rtl="1">
              <a:buNone/>
            </a:pPr>
            <a:r>
              <a:rPr lang="he-IL" sz="2100" b="1" dirty="0" smtClean="0">
                <a:cs typeface="David" pitchFamily="34" charset="-79"/>
              </a:rPr>
              <a:t>א</a:t>
            </a:r>
            <a:r>
              <a:rPr lang="he-IL" sz="2100" dirty="0" smtClean="0">
                <a:cs typeface="David" pitchFamily="34" charset="-79"/>
              </a:rPr>
              <a:t> </a:t>
            </a:r>
            <a:r>
              <a:rPr lang="he-IL" sz="2100" dirty="0">
                <a:cs typeface="David" pitchFamily="34" charset="-79"/>
              </a:rPr>
              <a:t>וַיִּסְעוּ כָּל-עֲדַת בְּנֵי-יִשְׂרָאֵל מִמִּדְבַּר-סִין לְמַסְעֵיהֶם עַל-פִּי יְהוָה וַיַּחֲנוּ בִּרְפִידִים </a:t>
            </a:r>
            <a:r>
              <a:rPr lang="he-IL" sz="2100" b="1" dirty="0">
                <a:solidFill>
                  <a:schemeClr val="accent6"/>
                </a:solidFill>
                <a:cs typeface="David" pitchFamily="34" charset="-79"/>
              </a:rPr>
              <a:t>וְאֵין מַיִם לִשְׁתֹּת הָעָם</a:t>
            </a:r>
            <a:r>
              <a:rPr lang="he-IL" sz="2100" dirty="0">
                <a:cs typeface="David" pitchFamily="34" charset="-79"/>
              </a:rPr>
              <a:t>.</a:t>
            </a:r>
            <a:endParaRPr lang="en-US" sz="2100" dirty="0">
              <a:cs typeface="David" pitchFamily="34" charset="-79"/>
            </a:endParaRPr>
          </a:p>
          <a:p>
            <a:pPr marL="0" indent="0" algn="r" rtl="1">
              <a:buNone/>
            </a:pPr>
            <a:r>
              <a:rPr lang="he-IL" sz="2100" b="1" dirty="0" smtClean="0">
                <a:cs typeface="David" pitchFamily="34" charset="-79"/>
              </a:rPr>
              <a:t>ב</a:t>
            </a:r>
            <a:r>
              <a:rPr lang="he-IL" sz="2100" dirty="0" smtClean="0">
                <a:cs typeface="David" pitchFamily="34" charset="-79"/>
              </a:rPr>
              <a:t> </a:t>
            </a:r>
            <a:r>
              <a:rPr lang="he-IL" sz="2100" b="1" dirty="0">
                <a:solidFill>
                  <a:schemeClr val="accent5"/>
                </a:solidFill>
                <a:cs typeface="David" pitchFamily="34" charset="-79"/>
              </a:rPr>
              <a:t>וַיָּרֶב הָעָם עִם-מֹשֶׁה וַיֹּאמְרוּ תְּנוּ-לָנוּ מַיִם וְנִשְׁתֶּה וַיֹּאמֶר לָהֶם מֹשֶׁה מַה-תְּרִיבוּן עִמָּדִי מַה-תְּנַסּוּן אֶת-יְהוָה.</a:t>
            </a:r>
            <a:endParaRPr lang="en-US" sz="2100" b="1" dirty="0">
              <a:solidFill>
                <a:schemeClr val="accent5"/>
              </a:solidFill>
              <a:cs typeface="David" pitchFamily="34" charset="-79"/>
            </a:endParaRPr>
          </a:p>
          <a:p>
            <a:pPr marL="0" indent="0" algn="r">
              <a:buNone/>
            </a:pPr>
            <a:r>
              <a:rPr lang="he-IL" sz="2100" b="1" dirty="0" smtClean="0">
                <a:cs typeface="David" pitchFamily="34" charset="-79"/>
              </a:rPr>
              <a:t>ג</a:t>
            </a:r>
            <a:r>
              <a:rPr lang="he-IL" sz="2100" dirty="0" smtClean="0">
                <a:cs typeface="David" pitchFamily="34" charset="-79"/>
              </a:rPr>
              <a:t> </a:t>
            </a:r>
            <a:r>
              <a:rPr lang="he-IL" sz="2100" b="1" dirty="0">
                <a:solidFill>
                  <a:schemeClr val="accent4"/>
                </a:solidFill>
                <a:cs typeface="David" pitchFamily="34" charset="-79"/>
              </a:rPr>
              <a:t>וַיִּצְמָא שָׁם הָעָם לַמַּיִם וַיָּלֶן הָעָם עַל-מֹשֶׁה וַיֹּאמֶר לָמָּה זֶּה הֶעֱלִיתָנוּ מִמִּצְרַיִם לְהָמִית אֹתִי וְאֶת-בָּנַי וְאֶת-מִקְנַי בַּצָּמָא.</a:t>
            </a:r>
            <a:endParaRPr lang="en-US" sz="2100" b="1" dirty="0">
              <a:solidFill>
                <a:schemeClr val="accent4"/>
              </a:solidFill>
              <a:cs typeface="David" pitchFamily="34" charset="-79"/>
            </a:endParaRPr>
          </a:p>
          <a:p>
            <a:pPr marL="0" indent="0" algn="r">
              <a:buNone/>
            </a:pPr>
            <a:r>
              <a:rPr lang="he-IL" sz="2100" b="1" dirty="0" smtClean="0">
                <a:cs typeface="David" pitchFamily="34" charset="-79"/>
              </a:rPr>
              <a:t>ד</a:t>
            </a:r>
            <a:r>
              <a:rPr lang="he-IL" sz="2100" dirty="0" smtClean="0">
                <a:cs typeface="David" pitchFamily="34" charset="-79"/>
              </a:rPr>
              <a:t> </a:t>
            </a:r>
            <a:r>
              <a:rPr lang="he-IL" sz="2100" b="1" dirty="0">
                <a:solidFill>
                  <a:schemeClr val="accent4"/>
                </a:solidFill>
                <a:cs typeface="David" pitchFamily="34" charset="-79"/>
              </a:rPr>
              <a:t>וַיִּצְעַק מֹשֶׁה אֶל-יְהוָה לֵאמֹר מָה אֶעֱשֶׂה לָעָם הַזֶּה עוֹד מְעַט וּסְקָלֻנִי. </a:t>
            </a:r>
            <a:endParaRPr lang="en-US" sz="2100" b="1" dirty="0">
              <a:solidFill>
                <a:schemeClr val="accent4"/>
              </a:solidFill>
              <a:cs typeface="David" pitchFamily="34" charset="-79"/>
            </a:endParaRPr>
          </a:p>
          <a:p>
            <a:pPr marL="0" indent="0" algn="r" rtl="1">
              <a:buNone/>
            </a:pPr>
            <a:r>
              <a:rPr lang="he-IL" sz="2100" b="1" dirty="0">
                <a:cs typeface="David" pitchFamily="34" charset="-79"/>
              </a:rPr>
              <a:t>ה</a:t>
            </a:r>
            <a:r>
              <a:rPr lang="he-IL" sz="2100" dirty="0">
                <a:cs typeface="David" pitchFamily="34" charset="-79"/>
              </a:rPr>
              <a:t> </a:t>
            </a:r>
            <a:r>
              <a:rPr lang="he-IL" sz="2100" b="1" dirty="0">
                <a:solidFill>
                  <a:schemeClr val="accent3"/>
                </a:solidFill>
                <a:cs typeface="David" pitchFamily="34" charset="-79"/>
              </a:rPr>
              <a:t>וַיֹּאמֶר יְהוָה אֶל-מֹשֶׁה עֲבֹר לִפְנֵי הָעָם וְקַח אִתְּךָ מִזִּקְנֵי יִשְׂרָאֵל וּמַטְּךָ אֲשֶׁר הִכִּיתָ בּוֹ אֶת-הַיְאֹר קַח בְּיָדְךָ וְהָלָכְתָּ. </a:t>
            </a:r>
            <a:endParaRPr lang="en-US" sz="2100" b="1" dirty="0">
              <a:solidFill>
                <a:schemeClr val="accent3"/>
              </a:solidFill>
              <a:cs typeface="David" pitchFamily="34" charset="-79"/>
            </a:endParaRPr>
          </a:p>
          <a:p>
            <a:pPr marL="0" indent="0" algn="r" rtl="1">
              <a:buNone/>
            </a:pPr>
            <a:r>
              <a:rPr lang="he-IL" sz="2100" b="1" dirty="0" smtClean="0">
                <a:cs typeface="David" pitchFamily="34" charset="-79"/>
              </a:rPr>
              <a:t>ו</a:t>
            </a:r>
            <a:r>
              <a:rPr lang="he-IL" sz="2100" dirty="0" smtClean="0">
                <a:cs typeface="David" pitchFamily="34" charset="-79"/>
              </a:rPr>
              <a:t> </a:t>
            </a:r>
            <a:r>
              <a:rPr lang="he-IL" sz="2100" dirty="0">
                <a:cs typeface="David" pitchFamily="34" charset="-79"/>
              </a:rPr>
              <a:t>הִנְנִי עֹמֵד לְפָנֶיךָ שָּׁם עַל-הַצּוּר </a:t>
            </a:r>
            <a:r>
              <a:rPr lang="he-IL" sz="2100" b="1" dirty="0">
                <a:solidFill>
                  <a:schemeClr val="accent1"/>
                </a:solidFill>
                <a:cs typeface="David" pitchFamily="34" charset="-79"/>
              </a:rPr>
              <a:t>בְּחֹרֵב</a:t>
            </a:r>
            <a:r>
              <a:rPr lang="he-IL" sz="2100" dirty="0">
                <a:solidFill>
                  <a:schemeClr val="accent1"/>
                </a:solidFill>
                <a:cs typeface="David" pitchFamily="34" charset="-79"/>
              </a:rPr>
              <a:t> </a:t>
            </a:r>
            <a:r>
              <a:rPr lang="he-IL" sz="2100" dirty="0">
                <a:cs typeface="David" pitchFamily="34" charset="-79"/>
              </a:rPr>
              <a:t>וְהִכִּיתָ בַצּוּר וְיָצְאוּ מִמֶּנּוּ מַיִם וְשָׁתָה הָעָם וַיַּעַשׂ כֵּן מֹשֶׁה לְעֵינֵי זִקְנֵי </a:t>
            </a:r>
            <a:r>
              <a:rPr lang="he-IL" sz="2100" dirty="0" smtClean="0">
                <a:cs typeface="David" pitchFamily="34" charset="-79"/>
              </a:rPr>
              <a:t>יִשְׂרָאֵל.</a:t>
            </a:r>
          </a:p>
        </p:txBody>
      </p:sp>
      <p:sp>
        <p:nvSpPr>
          <p:cNvPr id="4" name="Right Arrow Callout 3"/>
          <p:cNvSpPr/>
          <p:nvPr/>
        </p:nvSpPr>
        <p:spPr>
          <a:xfrm>
            <a:off x="76200" y="914400"/>
            <a:ext cx="4800600" cy="914400"/>
          </a:xfrm>
          <a:prstGeom prst="rightArrowCallout">
            <a:avLst>
              <a:gd name="adj1" fmla="val 19558"/>
              <a:gd name="adj2" fmla="val 25000"/>
              <a:gd name="adj3" fmla="val 18197"/>
              <a:gd name="adj4" fmla="val 92474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GB" sz="2000" dirty="0" smtClean="0"/>
              <a:t>No water. </a:t>
            </a:r>
          </a:p>
          <a:p>
            <a:pPr algn="ctr"/>
            <a:r>
              <a:rPr lang="en-GB" sz="2000" dirty="0" smtClean="0"/>
              <a:t>G-d does it on purpose to make them rely on Him.</a:t>
            </a:r>
          </a:p>
        </p:txBody>
      </p:sp>
      <p:sp>
        <p:nvSpPr>
          <p:cNvPr id="5" name="Right Arrow Callout 4"/>
          <p:cNvSpPr/>
          <p:nvPr/>
        </p:nvSpPr>
        <p:spPr>
          <a:xfrm>
            <a:off x="76200" y="1905000"/>
            <a:ext cx="4800600" cy="914400"/>
          </a:xfrm>
          <a:prstGeom prst="rightArrowCallout">
            <a:avLst>
              <a:gd name="adj1" fmla="val 12693"/>
              <a:gd name="adj2" fmla="val 25000"/>
              <a:gd name="adj3" fmla="val 25000"/>
              <a:gd name="adj4" fmla="val 92003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GB" sz="2000" dirty="0" smtClean="0"/>
              <a:t>They complain to Moshe who tells them not to complain to him. G-d will provide for them.</a:t>
            </a:r>
            <a:endParaRPr lang="he-IL" sz="2000" dirty="0"/>
          </a:p>
        </p:txBody>
      </p:sp>
      <p:sp>
        <p:nvSpPr>
          <p:cNvPr id="6" name="Right Arrow Callout 5"/>
          <p:cNvSpPr/>
          <p:nvPr/>
        </p:nvSpPr>
        <p:spPr>
          <a:xfrm>
            <a:off x="76200" y="2895600"/>
            <a:ext cx="4800600" cy="6858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94677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GB" sz="2000" dirty="0" smtClean="0"/>
              <a:t>They get more thirsty, complain to Moshe again who now turns to G-d.</a:t>
            </a:r>
            <a:endParaRPr lang="he-IL" sz="2000" dirty="0"/>
          </a:p>
        </p:txBody>
      </p:sp>
      <p:sp>
        <p:nvSpPr>
          <p:cNvPr id="7" name="Right Arrow Callout 6"/>
          <p:cNvSpPr/>
          <p:nvPr/>
        </p:nvSpPr>
        <p:spPr>
          <a:xfrm>
            <a:off x="76200" y="3693886"/>
            <a:ext cx="4800600" cy="725714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92615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GB" sz="2000" dirty="0" smtClean="0"/>
              <a:t>G-d tells him to take his staff, some elders and go for a walk.</a:t>
            </a:r>
            <a:endParaRPr lang="he-IL" sz="2000" dirty="0"/>
          </a:p>
        </p:txBody>
      </p:sp>
      <p:sp>
        <p:nvSpPr>
          <p:cNvPr id="8" name="Right Arrow Callout 7"/>
          <p:cNvSpPr/>
          <p:nvPr/>
        </p:nvSpPr>
        <p:spPr>
          <a:xfrm>
            <a:off x="76200" y="4495800"/>
            <a:ext cx="4953000" cy="2286000"/>
          </a:xfrm>
          <a:prstGeom prst="rightArrowCallout">
            <a:avLst>
              <a:gd name="adj1" fmla="val 11315"/>
              <a:gd name="adj2" fmla="val 15476"/>
              <a:gd name="adj3" fmla="val 10592"/>
              <a:gd name="adj4" fmla="val 9232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GB" sz="2000" dirty="0">
                <a:cs typeface="David" pitchFamily="34" charset="-79"/>
              </a:rPr>
              <a:t>Moshe is told to go to Har </a:t>
            </a:r>
            <a:r>
              <a:rPr lang="en-GB" sz="2000" dirty="0" smtClean="0">
                <a:cs typeface="David" pitchFamily="34" charset="-79"/>
              </a:rPr>
              <a:t>Sinai – a day’s travel. There he hits a rock.</a:t>
            </a:r>
          </a:p>
          <a:p>
            <a:pPr algn="r" rtl="1"/>
            <a:r>
              <a:rPr lang="he-IL" sz="2000" b="1" dirty="0" smtClean="0">
                <a:latin typeface="David" pitchFamily="34" charset="-79"/>
                <a:cs typeface="David" pitchFamily="34" charset="-79"/>
              </a:rPr>
              <a:t> שמות יט:ב</a:t>
            </a:r>
            <a:r>
              <a:rPr lang="he-IL" sz="2000" dirty="0" smtClean="0">
                <a:latin typeface="David" pitchFamily="34" charset="-79"/>
                <a:cs typeface="David" pitchFamily="34" charset="-79"/>
              </a:rPr>
              <a:t>  וַיִּסְעוּ </a:t>
            </a:r>
            <a:r>
              <a:rPr lang="he-IL" sz="2000" dirty="0">
                <a:latin typeface="David" pitchFamily="34" charset="-79"/>
                <a:cs typeface="David" pitchFamily="34" charset="-79"/>
              </a:rPr>
              <a:t>מֵרְפִידִים וַיָּבֹאוּ מִדְבַּר </a:t>
            </a:r>
            <a:r>
              <a:rPr lang="he-IL" sz="2000" dirty="0" smtClean="0">
                <a:latin typeface="David" pitchFamily="34" charset="-79"/>
                <a:cs typeface="David" pitchFamily="34" charset="-79"/>
              </a:rPr>
              <a:t>סִינַי... </a:t>
            </a:r>
            <a:endParaRPr lang="en-US" sz="2000" dirty="0">
              <a:latin typeface="David" pitchFamily="34" charset="-79"/>
              <a:cs typeface="David" pitchFamily="34" charset="-79"/>
            </a:endParaRPr>
          </a:p>
          <a:p>
            <a:r>
              <a:rPr lang="en-GB" sz="2000" dirty="0" smtClean="0">
                <a:cs typeface="David" pitchFamily="34" charset="-79"/>
              </a:rPr>
              <a:t>Now </a:t>
            </a:r>
            <a:r>
              <a:rPr lang="en-GB" sz="2000" dirty="0">
                <a:cs typeface="David" pitchFamily="34" charset="-79"/>
              </a:rPr>
              <a:t>the camp is going to move where the water </a:t>
            </a:r>
            <a:r>
              <a:rPr lang="en-GB" sz="2000" dirty="0" smtClean="0">
                <a:cs typeface="David" pitchFamily="34" charset="-79"/>
              </a:rPr>
              <a:t>is – Har Sinai. Their first </a:t>
            </a:r>
            <a:r>
              <a:rPr lang="en-GB" sz="2000" dirty="0">
                <a:cs typeface="David" pitchFamily="34" charset="-79"/>
              </a:rPr>
              <a:t>experience with Har Sinai is </a:t>
            </a:r>
            <a:r>
              <a:rPr lang="en-GB" sz="2000" dirty="0" smtClean="0">
                <a:cs typeface="David" pitchFamily="34" charset="-79"/>
              </a:rPr>
              <a:t>a </a:t>
            </a:r>
            <a:r>
              <a:rPr lang="en-GB" sz="2000" dirty="0">
                <a:cs typeface="David" pitchFamily="34" charset="-79"/>
              </a:rPr>
              <a:t>source of water – </a:t>
            </a:r>
            <a:r>
              <a:rPr lang="he-IL" sz="2000" dirty="0">
                <a:cs typeface="David" pitchFamily="34" charset="-79"/>
              </a:rPr>
              <a:t>אין מים אלא תורה</a:t>
            </a:r>
            <a:r>
              <a:rPr lang="en-GB" sz="2000" dirty="0" smtClean="0">
                <a:cs typeface="David" pitchFamily="34" charset="-79"/>
              </a:rPr>
              <a:t>.</a:t>
            </a:r>
            <a:endParaRPr lang="he-IL" sz="2000" dirty="0"/>
          </a:p>
        </p:txBody>
      </p:sp>
    </p:spTree>
    <p:extLst>
      <p:ext uri="{BB962C8B-B14F-4D97-AF65-F5344CB8AC3E}">
        <p14:creationId xmlns:p14="http://schemas.microsoft.com/office/powerpoint/2010/main" val="3213693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GB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Do Amalek Attack?</a:t>
            </a:r>
            <a:endParaRPr lang="he-IL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486400"/>
          </a:xfrm>
        </p:spPr>
        <p:txBody>
          <a:bodyPr>
            <a:normAutofit fontScale="62500" lnSpcReduction="20000"/>
          </a:bodyPr>
          <a:lstStyle/>
          <a:p>
            <a:r>
              <a:rPr lang="en-GB" b="1" dirty="0">
                <a:solidFill>
                  <a:schemeClr val="accent6"/>
                </a:solidFill>
                <a:cs typeface="David" pitchFamily="34" charset="-79"/>
              </a:rPr>
              <a:t>T</a:t>
            </a:r>
            <a:r>
              <a:rPr lang="en-GB" b="1" dirty="0" smtClean="0">
                <a:solidFill>
                  <a:schemeClr val="accent6"/>
                </a:solidFill>
                <a:cs typeface="David" pitchFamily="34" charset="-79"/>
              </a:rPr>
              <a:t>he </a:t>
            </a:r>
            <a:r>
              <a:rPr lang="en-GB" b="1" dirty="0">
                <a:solidFill>
                  <a:schemeClr val="accent6"/>
                </a:solidFill>
                <a:cs typeface="David" pitchFamily="34" charset="-79"/>
              </a:rPr>
              <a:t>strong people will get to Har Sinai </a:t>
            </a:r>
            <a:r>
              <a:rPr lang="en-GB" b="1" dirty="0" smtClean="0">
                <a:solidFill>
                  <a:schemeClr val="accent6"/>
                </a:solidFill>
                <a:cs typeface="David" pitchFamily="34" charset="-79"/>
              </a:rPr>
              <a:t>first and bring back water for the weak people. Little by little, the camp will move to Har Sinai.</a:t>
            </a:r>
          </a:p>
          <a:p>
            <a:r>
              <a:rPr lang="en-GB" b="1" dirty="0" smtClean="0">
                <a:solidFill>
                  <a:schemeClr val="accent5"/>
                </a:solidFill>
                <a:cs typeface="David" pitchFamily="34" charset="-79"/>
              </a:rPr>
              <a:t>Amalek </a:t>
            </a:r>
            <a:r>
              <a:rPr lang="en-GB" b="1" dirty="0">
                <a:solidFill>
                  <a:schemeClr val="accent5"/>
                </a:solidFill>
                <a:cs typeface="David" pitchFamily="34" charset="-79"/>
              </a:rPr>
              <a:t>attack now because the people are weak, waiting for water. </a:t>
            </a:r>
            <a:endParaRPr lang="en-GB" b="1" dirty="0" smtClean="0">
              <a:solidFill>
                <a:schemeClr val="accent5"/>
              </a:solidFill>
              <a:cs typeface="David" pitchFamily="34" charset="-79"/>
            </a:endParaRPr>
          </a:p>
          <a:p>
            <a:r>
              <a:rPr lang="en-GB" b="1" dirty="0" smtClean="0">
                <a:solidFill>
                  <a:schemeClr val="accent6"/>
                </a:solidFill>
                <a:cs typeface="David" pitchFamily="34" charset="-79"/>
              </a:rPr>
              <a:t>Amalek </a:t>
            </a:r>
            <a:r>
              <a:rPr lang="en-GB" b="1" dirty="0">
                <a:solidFill>
                  <a:schemeClr val="accent6"/>
                </a:solidFill>
                <a:cs typeface="David" pitchFamily="34" charset="-79"/>
              </a:rPr>
              <a:t>is an enemy of </a:t>
            </a:r>
            <a:r>
              <a:rPr lang="en-GB" b="1" dirty="0" smtClean="0">
                <a:solidFill>
                  <a:schemeClr val="accent6"/>
                </a:solidFill>
                <a:cs typeface="David" pitchFamily="34" charset="-79"/>
              </a:rPr>
              <a:t>G-d </a:t>
            </a:r>
            <a:r>
              <a:rPr lang="en-GB" b="1" dirty="0">
                <a:solidFill>
                  <a:schemeClr val="accent6"/>
                </a:solidFill>
                <a:cs typeface="David" pitchFamily="34" charset="-79"/>
              </a:rPr>
              <a:t>not an enemy of </a:t>
            </a:r>
            <a:r>
              <a:rPr lang="en-GB" b="1" dirty="0" smtClean="0">
                <a:solidFill>
                  <a:schemeClr val="accent6"/>
                </a:solidFill>
                <a:cs typeface="David" pitchFamily="34" charset="-79"/>
              </a:rPr>
              <a:t>Am Yisrael. G-d </a:t>
            </a:r>
            <a:r>
              <a:rPr lang="en-GB" b="1" dirty="0">
                <a:solidFill>
                  <a:schemeClr val="accent6"/>
                </a:solidFill>
                <a:cs typeface="David" pitchFamily="34" charset="-79"/>
              </a:rPr>
              <a:t>expects </a:t>
            </a:r>
            <a:r>
              <a:rPr lang="en-GB" b="1" dirty="0" smtClean="0">
                <a:solidFill>
                  <a:schemeClr val="accent6"/>
                </a:solidFill>
                <a:cs typeface="David" pitchFamily="34" charset="-79"/>
              </a:rPr>
              <a:t>you to help someone in need, Amalek did the opposite.</a:t>
            </a:r>
          </a:p>
          <a:p>
            <a:r>
              <a:rPr lang="en-GB" b="1" dirty="0" smtClean="0">
                <a:solidFill>
                  <a:schemeClr val="accent5"/>
                </a:solidFill>
                <a:cs typeface="David" pitchFamily="34" charset="-79"/>
              </a:rPr>
              <a:t>We have </a:t>
            </a:r>
            <a:r>
              <a:rPr lang="en-GB" b="1" dirty="0">
                <a:solidFill>
                  <a:schemeClr val="accent5"/>
                </a:solidFill>
                <a:cs typeface="David" pitchFamily="34" charset="-79"/>
              </a:rPr>
              <a:t>to remember the way they acted so we don’t act that way.</a:t>
            </a:r>
            <a:endParaRPr lang="en-US" b="1" dirty="0">
              <a:solidFill>
                <a:schemeClr val="accent5"/>
              </a:solidFill>
              <a:cs typeface="David" pitchFamily="34" charset="-79"/>
            </a:endParaRPr>
          </a:p>
          <a:p>
            <a:pPr marL="0" indent="0" algn="r" rtl="1">
              <a:buNone/>
            </a:pPr>
            <a:r>
              <a:rPr lang="he-IL" dirty="0">
                <a:cs typeface="David" pitchFamily="34" charset="-79"/>
              </a:rPr>
              <a:t/>
            </a:r>
            <a:br>
              <a:rPr lang="he-IL" dirty="0">
                <a:cs typeface="David" pitchFamily="34" charset="-79"/>
              </a:rPr>
            </a:br>
            <a:r>
              <a:rPr lang="he-IL" b="1" dirty="0">
                <a:cs typeface="David" pitchFamily="34" charset="-79"/>
              </a:rPr>
              <a:t>ח</a:t>
            </a:r>
            <a:r>
              <a:rPr lang="he-IL" dirty="0">
                <a:cs typeface="David" pitchFamily="34" charset="-79"/>
              </a:rPr>
              <a:t> וַיָּבֹא עֲמָלֵק וַיִּלָּחֶם עִם-יִשְׂרָאֵל בִּרְפִידִם. </a:t>
            </a:r>
            <a:endParaRPr lang="he-IL" dirty="0" smtClean="0">
              <a:cs typeface="David" pitchFamily="34" charset="-79"/>
            </a:endParaRPr>
          </a:p>
          <a:p>
            <a:pPr marL="0" indent="0" algn="r" rtl="1">
              <a:buNone/>
            </a:pPr>
            <a:r>
              <a:rPr lang="he-IL" b="1" dirty="0" smtClean="0">
                <a:cs typeface="David" pitchFamily="34" charset="-79"/>
              </a:rPr>
              <a:t>ט</a:t>
            </a:r>
            <a:r>
              <a:rPr lang="he-IL" dirty="0" smtClean="0">
                <a:cs typeface="David" pitchFamily="34" charset="-79"/>
              </a:rPr>
              <a:t> </a:t>
            </a:r>
            <a:r>
              <a:rPr lang="he-IL" dirty="0">
                <a:cs typeface="David" pitchFamily="34" charset="-79"/>
              </a:rPr>
              <a:t>וַיֹּאמֶר מֹשֶׁה אֶל-יְהוֹשֻׁעַ בְּחַר-לָנוּ אֲנָשִׁים וְצֵא הִלָּחֵם בַּעֲמָלֵק מָחָר אָנֹכִי נִצָּב עַל-רֹאשׁ הַגִּבְעָה וּמַטֵּה הָאֱלֹהִים בְּיָדִי. </a:t>
            </a:r>
            <a:endParaRPr lang="he-IL" dirty="0" smtClean="0">
              <a:cs typeface="David" pitchFamily="34" charset="-79"/>
            </a:endParaRPr>
          </a:p>
          <a:p>
            <a:pPr marL="0" indent="0" algn="r" rtl="1">
              <a:buNone/>
            </a:pPr>
            <a:r>
              <a:rPr lang="he-IL" b="1" dirty="0" smtClean="0">
                <a:cs typeface="David" pitchFamily="34" charset="-79"/>
              </a:rPr>
              <a:t>י</a:t>
            </a:r>
            <a:r>
              <a:rPr lang="he-IL" dirty="0" smtClean="0">
                <a:cs typeface="David" pitchFamily="34" charset="-79"/>
              </a:rPr>
              <a:t> </a:t>
            </a:r>
            <a:r>
              <a:rPr lang="he-IL" dirty="0">
                <a:cs typeface="David" pitchFamily="34" charset="-79"/>
              </a:rPr>
              <a:t>וַיַּעַשׂ יְהוֹשֻׁעַ כַּאֲשֶׁר אָמַר-לוֹ מֹשֶׁה לְהִלָּחֵם בַּעֲמָלֵק וּמֹשֶׁה אַהֲרֹן וְחוּר עָלוּ רֹאשׁ הַגִּבְעָה. </a:t>
            </a:r>
            <a:endParaRPr lang="he-IL" dirty="0" smtClean="0">
              <a:cs typeface="David" pitchFamily="34" charset="-79"/>
            </a:endParaRPr>
          </a:p>
          <a:p>
            <a:pPr marL="0" indent="0" algn="r" rtl="1">
              <a:buNone/>
            </a:pPr>
            <a:r>
              <a:rPr lang="he-IL" b="1" dirty="0" smtClean="0">
                <a:cs typeface="David" pitchFamily="34" charset="-79"/>
              </a:rPr>
              <a:t>יא</a:t>
            </a:r>
            <a:r>
              <a:rPr lang="he-IL" dirty="0" smtClean="0">
                <a:cs typeface="David" pitchFamily="34" charset="-79"/>
              </a:rPr>
              <a:t> </a:t>
            </a:r>
            <a:r>
              <a:rPr lang="he-IL" dirty="0">
                <a:cs typeface="David" pitchFamily="34" charset="-79"/>
              </a:rPr>
              <a:t>וְהָיָה כַּאֲשֶׁר יָרִים מֹשֶׁה יָדוֹ וְגָבַר יִשְׂרָאֵל וְכַאֲשֶׁר יָנִיחַ יָדוֹ וְגָבַר עֲמָלֵק. </a:t>
            </a:r>
            <a:endParaRPr lang="he-IL" dirty="0" smtClean="0">
              <a:cs typeface="David" pitchFamily="34" charset="-79"/>
            </a:endParaRPr>
          </a:p>
          <a:p>
            <a:pPr marL="0" indent="0" algn="r" rtl="1">
              <a:buNone/>
            </a:pPr>
            <a:r>
              <a:rPr lang="he-IL" b="1" dirty="0" smtClean="0">
                <a:cs typeface="David" pitchFamily="34" charset="-79"/>
              </a:rPr>
              <a:t>יב</a:t>
            </a:r>
            <a:r>
              <a:rPr lang="he-IL" dirty="0" smtClean="0">
                <a:cs typeface="David" pitchFamily="34" charset="-79"/>
              </a:rPr>
              <a:t> </a:t>
            </a:r>
            <a:r>
              <a:rPr lang="he-IL" dirty="0">
                <a:cs typeface="David" pitchFamily="34" charset="-79"/>
              </a:rPr>
              <a:t>וִידֵי מֹשֶׁה כְּבֵדִים וַיִּקְחוּ-אֶבֶן וַיָּשִׂימוּ תַחְתָּיו וַיֵּשֶׁב עָלֶיהָ וְאַהֲרֹן וְחוּר תָּמְכוּ בְיָדָיו מִזֶּה אֶחָד וּמִזֶּה אֶחָד וַיְהִי יָדָיו אֱמוּנָה עַד-בֹּא הַשָּׁמֶשׁ. </a:t>
            </a:r>
            <a:endParaRPr lang="he-IL" dirty="0" smtClean="0">
              <a:cs typeface="David" pitchFamily="34" charset="-79"/>
            </a:endParaRPr>
          </a:p>
          <a:p>
            <a:pPr marL="0" indent="0" algn="r" rtl="1">
              <a:buNone/>
            </a:pPr>
            <a:r>
              <a:rPr lang="he-IL" b="1" dirty="0" smtClean="0">
                <a:cs typeface="David" pitchFamily="34" charset="-79"/>
              </a:rPr>
              <a:t>יג</a:t>
            </a:r>
            <a:r>
              <a:rPr lang="he-IL" dirty="0" smtClean="0">
                <a:cs typeface="David" pitchFamily="34" charset="-79"/>
              </a:rPr>
              <a:t> </a:t>
            </a:r>
            <a:r>
              <a:rPr lang="he-IL" dirty="0">
                <a:cs typeface="David" pitchFamily="34" charset="-79"/>
              </a:rPr>
              <a:t>וַיַּחֲלֹשׁ יְהוֹשֻׁעַ אֶת-עֲמָלֵק וְאֶת-עַמּוֹ לְפִי-חָרֶב. </a:t>
            </a:r>
            <a:br>
              <a:rPr lang="he-IL" dirty="0">
                <a:cs typeface="David" pitchFamily="34" charset="-79"/>
              </a:rPr>
            </a:br>
            <a:r>
              <a:rPr lang="he-IL" b="1" dirty="0" smtClean="0">
                <a:cs typeface="David" pitchFamily="34" charset="-79"/>
              </a:rPr>
              <a:t>יד</a:t>
            </a:r>
            <a:r>
              <a:rPr lang="he-IL" dirty="0" smtClean="0">
                <a:cs typeface="David" pitchFamily="34" charset="-79"/>
              </a:rPr>
              <a:t> </a:t>
            </a:r>
            <a:r>
              <a:rPr lang="he-IL" dirty="0">
                <a:cs typeface="David" pitchFamily="34" charset="-79"/>
              </a:rPr>
              <a:t>וַיֹּאמֶר יְהוָה אֶל-מֹשֶׁה כְּתֹב זֹאת זִכָּרוֹן בַּסֵּפֶר וְשִׂים בְּאָזְנֵי יְהוֹשֻׁעַ כִּי-מָחֹה אֶמְחֶה אֶת-זֵכֶר עֲמָלֵק מִתַּחַת הַשָּׁמָיִם. </a:t>
            </a:r>
            <a:endParaRPr lang="he-IL" dirty="0" smtClean="0">
              <a:cs typeface="David" pitchFamily="34" charset="-79"/>
            </a:endParaRPr>
          </a:p>
          <a:p>
            <a:pPr marL="0" indent="0" algn="r" rtl="1">
              <a:buNone/>
            </a:pPr>
            <a:r>
              <a:rPr lang="he-IL" b="1" dirty="0" smtClean="0">
                <a:cs typeface="David" pitchFamily="34" charset="-79"/>
              </a:rPr>
              <a:t>טו</a:t>
            </a:r>
            <a:r>
              <a:rPr lang="he-IL" dirty="0" smtClean="0">
                <a:cs typeface="David" pitchFamily="34" charset="-79"/>
              </a:rPr>
              <a:t> </a:t>
            </a:r>
            <a:r>
              <a:rPr lang="he-IL" dirty="0">
                <a:cs typeface="David" pitchFamily="34" charset="-79"/>
              </a:rPr>
              <a:t>וַיִּבֶן מֹשֶׁה מִזְבֵּחַ וַיִּקְרָא שְׁמוֹ יְהוָה נִסִּי. </a:t>
            </a:r>
            <a:endParaRPr lang="he-IL" dirty="0" smtClean="0">
              <a:cs typeface="David" pitchFamily="34" charset="-79"/>
            </a:endParaRPr>
          </a:p>
          <a:p>
            <a:pPr marL="0" indent="0" algn="r" rtl="1">
              <a:buNone/>
            </a:pPr>
            <a:r>
              <a:rPr lang="he-IL" b="1" dirty="0" smtClean="0">
                <a:cs typeface="David" pitchFamily="34" charset="-79"/>
              </a:rPr>
              <a:t>טז</a:t>
            </a:r>
            <a:r>
              <a:rPr lang="he-IL" dirty="0" smtClean="0">
                <a:cs typeface="David" pitchFamily="34" charset="-79"/>
              </a:rPr>
              <a:t> </a:t>
            </a:r>
            <a:r>
              <a:rPr lang="he-IL" dirty="0">
                <a:cs typeface="David" pitchFamily="34" charset="-79"/>
              </a:rPr>
              <a:t>וַיֹּאמֶר כִּי-יָד עַל-כֵּס יָהּ מִלְחָמָה לַיהוָה בַּעֲמָלֵק מִדֹּר דֹּר</a:t>
            </a:r>
            <a:r>
              <a:rPr lang="he-IL" dirty="0" smtClean="0">
                <a:cs typeface="David" pitchFamily="34" charset="-79"/>
              </a:rPr>
              <a:t>.</a:t>
            </a:r>
            <a:r>
              <a:rPr lang="he-IL" dirty="0">
                <a:cs typeface="David" pitchFamily="34" charset="-79"/>
              </a:rPr>
              <a:t> </a:t>
            </a:r>
            <a:endParaRPr lang="en-US" dirty="0">
              <a:cs typeface="David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4093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00"/>
            <a:ext cx="8229600" cy="1193800"/>
          </a:xfrm>
        </p:spPr>
        <p:txBody>
          <a:bodyPr>
            <a:normAutofit/>
          </a:bodyPr>
          <a:lstStyle/>
          <a:p>
            <a:r>
              <a:rPr lang="he-IL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ויקרא יט</a:t>
            </a:r>
            <a:endParaRPr lang="he-IL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8915400" cy="5562600"/>
          </a:xfrm>
        </p:spPr>
        <p:txBody>
          <a:bodyPr>
            <a:noAutofit/>
          </a:bodyPr>
          <a:lstStyle/>
          <a:p>
            <a:pPr mar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1200" b="1" dirty="0" smtClean="0">
                <a:solidFill>
                  <a:srgbClr val="889EC2"/>
                </a:solidFill>
                <a:ea typeface="Times New Roman"/>
              </a:rPr>
              <a:t>א</a:t>
            </a:r>
            <a:r>
              <a:rPr lang="he-IL" sz="2400" dirty="0" smtClean="0">
                <a:solidFill>
                  <a:srgbClr val="314B77"/>
                </a:solidFill>
                <a:latin typeface="Arial"/>
                <a:ea typeface="Times New Roman"/>
                <a:cs typeface="David"/>
              </a:rPr>
              <a:t> </a:t>
            </a:r>
            <a:r>
              <a:rPr lang="he-IL" sz="2200" dirty="0">
                <a:solidFill>
                  <a:srgbClr val="314B77"/>
                </a:solidFill>
                <a:latin typeface="Arial"/>
                <a:ea typeface="Times New Roman"/>
                <a:cs typeface="David"/>
              </a:rPr>
              <a:t>וַיְדַבֵּר יְהוָה אֶל-מֹשֶׁה לֵּאמֹר. </a:t>
            </a:r>
            <a:r>
              <a:rPr lang="he-IL" sz="1200" b="1" dirty="0">
                <a:solidFill>
                  <a:srgbClr val="889EC2"/>
                </a:solidFill>
                <a:ea typeface="Times New Roman"/>
              </a:rPr>
              <a:t>ב</a:t>
            </a:r>
            <a:r>
              <a:rPr lang="he-IL" sz="2400" dirty="0">
                <a:solidFill>
                  <a:srgbClr val="314B77"/>
                </a:solidFill>
                <a:latin typeface="Arial"/>
                <a:ea typeface="Times New Roman"/>
                <a:cs typeface="David"/>
              </a:rPr>
              <a:t> </a:t>
            </a:r>
            <a:r>
              <a:rPr lang="he-IL" sz="2200" dirty="0">
                <a:solidFill>
                  <a:srgbClr val="314B77"/>
                </a:solidFill>
                <a:latin typeface="Arial"/>
                <a:ea typeface="Times New Roman"/>
                <a:cs typeface="David"/>
              </a:rPr>
              <a:t>דַּבֵּר אֶל-כָּל-עֲדַת בְּנֵי-יִשְׂרָאֵל וְאָמַרְתָּ אֲלֵהֶם קְדֹשִׁים תִּהְיוּ כִּי קָדוֹשׁ </a:t>
            </a:r>
            <a:r>
              <a:rPr lang="he-IL" sz="2200" b="1" dirty="0">
                <a:solidFill>
                  <a:srgbClr val="F79646"/>
                </a:solidFill>
                <a:latin typeface="Arial"/>
                <a:ea typeface="Times New Roman"/>
                <a:cs typeface="David"/>
              </a:rPr>
              <a:t>אֲנִי יְהוָה אֱלֹהֵיכֶם</a:t>
            </a:r>
            <a:r>
              <a:rPr lang="he-IL" sz="2200" dirty="0">
                <a:solidFill>
                  <a:srgbClr val="314B77"/>
                </a:solidFill>
                <a:latin typeface="Arial"/>
                <a:ea typeface="Times New Roman"/>
                <a:cs typeface="David"/>
              </a:rPr>
              <a:t>. </a:t>
            </a:r>
            <a:r>
              <a:rPr lang="he-IL" sz="1200" b="1" dirty="0">
                <a:solidFill>
                  <a:srgbClr val="889EC2"/>
                </a:solidFill>
                <a:ea typeface="Times New Roman"/>
              </a:rPr>
              <a:t>ג</a:t>
            </a:r>
            <a:r>
              <a:rPr lang="he-IL" sz="2400" dirty="0">
                <a:solidFill>
                  <a:srgbClr val="314B77"/>
                </a:solidFill>
                <a:latin typeface="Arial"/>
                <a:ea typeface="Times New Roman"/>
                <a:cs typeface="David"/>
              </a:rPr>
              <a:t> </a:t>
            </a:r>
            <a:r>
              <a:rPr lang="he-IL" sz="2200" dirty="0">
                <a:solidFill>
                  <a:srgbClr val="314B77"/>
                </a:solidFill>
                <a:latin typeface="Arial"/>
                <a:ea typeface="Times New Roman"/>
                <a:cs typeface="David"/>
              </a:rPr>
              <a:t>אִישׁ אִמּוֹ וְאָבִיו תִּירָאוּ וְאֶת-שַׁבְּתֹתַי תִּשְׁמֹרוּ </a:t>
            </a:r>
            <a:r>
              <a:rPr lang="he-IL" sz="2200" b="1" dirty="0">
                <a:solidFill>
                  <a:srgbClr val="F79646"/>
                </a:solidFill>
                <a:latin typeface="Arial"/>
                <a:ea typeface="Times New Roman"/>
                <a:cs typeface="David"/>
              </a:rPr>
              <a:t>אֲנִי יְהוָה אֱלֹהֵיכֶם</a:t>
            </a:r>
            <a:r>
              <a:rPr lang="he-IL" sz="2200" dirty="0">
                <a:solidFill>
                  <a:srgbClr val="314B77"/>
                </a:solidFill>
                <a:latin typeface="Arial"/>
                <a:ea typeface="Times New Roman"/>
                <a:cs typeface="David"/>
              </a:rPr>
              <a:t>. </a:t>
            </a:r>
            <a:r>
              <a:rPr lang="he-IL" sz="1200" b="1" dirty="0">
                <a:solidFill>
                  <a:srgbClr val="889EC2"/>
                </a:solidFill>
                <a:ea typeface="Times New Roman"/>
              </a:rPr>
              <a:t>ד</a:t>
            </a:r>
            <a:r>
              <a:rPr lang="he-IL" sz="2400" dirty="0">
                <a:solidFill>
                  <a:srgbClr val="314B77"/>
                </a:solidFill>
                <a:latin typeface="Arial"/>
                <a:ea typeface="Times New Roman"/>
                <a:cs typeface="David"/>
              </a:rPr>
              <a:t> </a:t>
            </a:r>
            <a:r>
              <a:rPr lang="he-IL" sz="2200" dirty="0">
                <a:solidFill>
                  <a:srgbClr val="314B77"/>
                </a:solidFill>
                <a:latin typeface="Arial"/>
                <a:ea typeface="Times New Roman"/>
                <a:cs typeface="David"/>
              </a:rPr>
              <a:t>אַל-תִּפְנוּ אֶל-הָאֱלִילִם וֵאלֹהֵי מַסֵּכָה לֹא תַעֲשׂוּ לָכֶם </a:t>
            </a:r>
            <a:r>
              <a:rPr lang="he-IL" sz="2200" b="1" dirty="0">
                <a:solidFill>
                  <a:srgbClr val="F79646"/>
                </a:solidFill>
                <a:latin typeface="Arial"/>
                <a:ea typeface="Times New Roman"/>
                <a:cs typeface="David"/>
              </a:rPr>
              <a:t>אֲנִי יְהוָה אֱלֹהֵיכֶם</a:t>
            </a:r>
            <a:r>
              <a:rPr lang="he-IL" sz="2200" dirty="0">
                <a:solidFill>
                  <a:srgbClr val="314B77"/>
                </a:solidFill>
                <a:latin typeface="Arial"/>
                <a:ea typeface="Times New Roman"/>
                <a:cs typeface="David"/>
              </a:rPr>
              <a:t>. </a:t>
            </a:r>
            <a:r>
              <a:rPr lang="he-IL" sz="1200" b="1" dirty="0">
                <a:solidFill>
                  <a:srgbClr val="889EC2"/>
                </a:solidFill>
                <a:ea typeface="Times New Roman"/>
              </a:rPr>
              <a:t>ה</a:t>
            </a:r>
            <a:r>
              <a:rPr lang="he-IL" sz="2400" dirty="0">
                <a:solidFill>
                  <a:srgbClr val="314B77"/>
                </a:solidFill>
                <a:latin typeface="Arial"/>
                <a:ea typeface="Times New Roman"/>
                <a:cs typeface="David"/>
              </a:rPr>
              <a:t> </a:t>
            </a:r>
            <a:r>
              <a:rPr lang="he-IL" sz="2200" dirty="0">
                <a:solidFill>
                  <a:srgbClr val="314B77"/>
                </a:solidFill>
                <a:latin typeface="Arial"/>
                <a:ea typeface="Times New Roman"/>
                <a:cs typeface="David"/>
              </a:rPr>
              <a:t>וְכִי תִזְבְּחוּ זֶבַח שְׁלָמִים לַיהוָה לִרְצֹנְכֶם תִּזְבָּחֻהוּ. </a:t>
            </a:r>
            <a:r>
              <a:rPr lang="he-IL" sz="1200" b="1" dirty="0">
                <a:solidFill>
                  <a:srgbClr val="889EC2"/>
                </a:solidFill>
                <a:ea typeface="Times New Roman"/>
              </a:rPr>
              <a:t>ו</a:t>
            </a:r>
            <a:r>
              <a:rPr lang="he-IL" sz="2400" dirty="0">
                <a:solidFill>
                  <a:srgbClr val="314B77"/>
                </a:solidFill>
                <a:latin typeface="Arial"/>
                <a:ea typeface="Times New Roman"/>
                <a:cs typeface="David"/>
              </a:rPr>
              <a:t> </a:t>
            </a:r>
            <a:r>
              <a:rPr lang="he-IL" sz="2200" dirty="0">
                <a:solidFill>
                  <a:srgbClr val="314B77"/>
                </a:solidFill>
                <a:latin typeface="Arial"/>
                <a:ea typeface="Times New Roman"/>
                <a:cs typeface="David"/>
              </a:rPr>
              <a:t>בְּיוֹם זִבְחֲכֶם יֵאָכֵל וּמִמָּחֳרָת וְהַנּוֹתָר עַד-יוֹם הַשְּׁלִישִׁי בָּאֵשׁ יִשָּׂרֵף. </a:t>
            </a:r>
            <a:r>
              <a:rPr lang="he-IL" sz="1200" b="1" dirty="0">
                <a:solidFill>
                  <a:srgbClr val="889EC2"/>
                </a:solidFill>
                <a:ea typeface="Times New Roman"/>
              </a:rPr>
              <a:t>ז</a:t>
            </a:r>
            <a:r>
              <a:rPr lang="he-IL" sz="2400" dirty="0">
                <a:solidFill>
                  <a:srgbClr val="314B77"/>
                </a:solidFill>
                <a:latin typeface="Arial"/>
                <a:ea typeface="Times New Roman"/>
                <a:cs typeface="David"/>
              </a:rPr>
              <a:t> </a:t>
            </a:r>
            <a:r>
              <a:rPr lang="he-IL" sz="2200" dirty="0">
                <a:solidFill>
                  <a:srgbClr val="314B77"/>
                </a:solidFill>
                <a:latin typeface="Arial"/>
                <a:ea typeface="Times New Roman"/>
                <a:cs typeface="David"/>
              </a:rPr>
              <a:t>וְאִם הֵאָכֹל יֵאָכֵל בַּיּוֹם הַשְּׁלִישִׁי פִּגּוּל הוּא לֹא יֵרָצֶה. </a:t>
            </a:r>
            <a:r>
              <a:rPr lang="he-IL" sz="1200" b="1" dirty="0">
                <a:solidFill>
                  <a:srgbClr val="889EC2"/>
                </a:solidFill>
                <a:ea typeface="Times New Roman"/>
              </a:rPr>
              <a:t>ח</a:t>
            </a:r>
            <a:r>
              <a:rPr lang="he-IL" sz="2400" dirty="0">
                <a:solidFill>
                  <a:srgbClr val="314B77"/>
                </a:solidFill>
                <a:latin typeface="Arial"/>
                <a:ea typeface="Times New Roman"/>
                <a:cs typeface="David"/>
              </a:rPr>
              <a:t> </a:t>
            </a:r>
            <a:r>
              <a:rPr lang="he-IL" sz="2200" dirty="0">
                <a:solidFill>
                  <a:srgbClr val="314B77"/>
                </a:solidFill>
                <a:latin typeface="Arial"/>
                <a:ea typeface="Times New Roman"/>
                <a:cs typeface="David"/>
              </a:rPr>
              <a:t>וְאֹכְלָיו עֲו</a:t>
            </a:r>
            <a:r>
              <a:rPr lang="he-IL" sz="2200" dirty="0">
                <a:solidFill>
                  <a:srgbClr val="314B77"/>
                </a:solidFill>
                <a:ea typeface="Times New Roman"/>
              </a:rPr>
              <a:t>‍</a:t>
            </a:r>
            <a:r>
              <a:rPr lang="he-IL" sz="2200" dirty="0">
                <a:solidFill>
                  <a:srgbClr val="314B77"/>
                </a:solidFill>
                <a:latin typeface="Arial"/>
                <a:ea typeface="Times New Roman"/>
                <a:cs typeface="David"/>
              </a:rPr>
              <a:t>ֹנוֹ יִשָּׂא כִּי-אֶת-קֹדֶשׁ יְהוָה חִלֵּל וְנִכְרְתָה הַנֶּפֶשׁ הַהִוא מֵעַמֶּיהָ. </a:t>
            </a:r>
            <a:r>
              <a:rPr lang="he-IL" sz="1200" b="1" dirty="0">
                <a:solidFill>
                  <a:srgbClr val="889EC2"/>
                </a:solidFill>
                <a:ea typeface="Times New Roman"/>
              </a:rPr>
              <a:t>ט</a:t>
            </a:r>
            <a:r>
              <a:rPr lang="he-IL" sz="2400" dirty="0">
                <a:solidFill>
                  <a:srgbClr val="314B77"/>
                </a:solidFill>
                <a:latin typeface="Arial"/>
                <a:ea typeface="Times New Roman"/>
                <a:cs typeface="David"/>
              </a:rPr>
              <a:t> </a:t>
            </a:r>
            <a:r>
              <a:rPr lang="he-IL" sz="2200" dirty="0">
                <a:solidFill>
                  <a:srgbClr val="314B77"/>
                </a:solidFill>
                <a:latin typeface="Arial"/>
                <a:ea typeface="Times New Roman"/>
                <a:cs typeface="David"/>
              </a:rPr>
              <a:t>וּבְקֻצְרְכֶם אֶת-קְצִיר אַרְצְכֶם לֹא תְכַלֶּה פְּאַת שָׂדְךָ לִקְצֹר וְלֶקֶט קְצִירְךָ לֹא תְלַקֵּט. </a:t>
            </a:r>
            <a:r>
              <a:rPr lang="he-IL" sz="1200" b="1" dirty="0">
                <a:solidFill>
                  <a:srgbClr val="889EC2"/>
                </a:solidFill>
                <a:ea typeface="Times New Roman"/>
              </a:rPr>
              <a:t>י</a:t>
            </a:r>
            <a:r>
              <a:rPr lang="he-IL" sz="2400" dirty="0">
                <a:solidFill>
                  <a:srgbClr val="314B77"/>
                </a:solidFill>
                <a:latin typeface="Arial"/>
                <a:ea typeface="Times New Roman"/>
                <a:cs typeface="David"/>
              </a:rPr>
              <a:t> </a:t>
            </a:r>
            <a:r>
              <a:rPr lang="he-IL" sz="2200" dirty="0">
                <a:solidFill>
                  <a:srgbClr val="314B77"/>
                </a:solidFill>
                <a:latin typeface="Arial"/>
                <a:ea typeface="Times New Roman"/>
                <a:cs typeface="David"/>
              </a:rPr>
              <a:t>וְכַרְמְךָ לֹא תְעוֹלֵל וּפֶרֶט כַּרְמְךָ לֹא תְלַקֵּט לֶעָנִי וְלַגֵּר תַּעֲזֹב אֹתָם </a:t>
            </a:r>
            <a:r>
              <a:rPr lang="he-IL" sz="2200" b="1" dirty="0">
                <a:solidFill>
                  <a:srgbClr val="F79646"/>
                </a:solidFill>
                <a:latin typeface="Arial"/>
                <a:ea typeface="Times New Roman"/>
                <a:cs typeface="David"/>
              </a:rPr>
              <a:t>אֲנִי יְהוָה אֱלֹהֵיכֶם</a:t>
            </a:r>
            <a:r>
              <a:rPr lang="he-IL" sz="2200" dirty="0">
                <a:solidFill>
                  <a:srgbClr val="314B77"/>
                </a:solidFill>
                <a:latin typeface="Arial"/>
                <a:ea typeface="Times New Roman"/>
                <a:cs typeface="David"/>
              </a:rPr>
              <a:t>. </a:t>
            </a:r>
            <a:r>
              <a:rPr lang="he-IL" sz="1200" b="1" dirty="0">
                <a:solidFill>
                  <a:srgbClr val="889EC2"/>
                </a:solidFill>
                <a:ea typeface="Times New Roman"/>
              </a:rPr>
              <a:t>יא</a:t>
            </a:r>
            <a:r>
              <a:rPr lang="he-IL" sz="2400" dirty="0">
                <a:solidFill>
                  <a:srgbClr val="314B77"/>
                </a:solidFill>
                <a:latin typeface="Arial"/>
                <a:ea typeface="Times New Roman"/>
                <a:cs typeface="David"/>
              </a:rPr>
              <a:t> </a:t>
            </a:r>
            <a:r>
              <a:rPr lang="he-IL" sz="2200" dirty="0">
                <a:solidFill>
                  <a:srgbClr val="314B77"/>
                </a:solidFill>
                <a:latin typeface="Arial"/>
                <a:ea typeface="Times New Roman"/>
                <a:cs typeface="David"/>
              </a:rPr>
              <a:t>לֹא תִּגְנֹבוּ וְלֹא-תְכַחֲשׁוּ וְלֹא-תְשַׁקְּרוּ אִישׁ בַּעֲמִיתוֹ. </a:t>
            </a:r>
            <a:r>
              <a:rPr lang="he-IL" sz="1200" b="1" dirty="0">
                <a:solidFill>
                  <a:srgbClr val="889EC2"/>
                </a:solidFill>
                <a:ea typeface="Times New Roman"/>
              </a:rPr>
              <a:t>יב</a:t>
            </a:r>
            <a:r>
              <a:rPr lang="he-IL" sz="2400" dirty="0">
                <a:solidFill>
                  <a:srgbClr val="314B77"/>
                </a:solidFill>
                <a:latin typeface="Arial"/>
                <a:ea typeface="Times New Roman"/>
                <a:cs typeface="David"/>
              </a:rPr>
              <a:t> </a:t>
            </a:r>
            <a:r>
              <a:rPr lang="he-IL" sz="2200" dirty="0">
                <a:solidFill>
                  <a:srgbClr val="314B77"/>
                </a:solidFill>
                <a:latin typeface="Arial"/>
                <a:ea typeface="Times New Roman"/>
                <a:cs typeface="David"/>
              </a:rPr>
              <a:t>וְלֹא-תִשָּׁבְעוּ בִשְׁמִי לַשָּׁקֶר וְחִלַּלְתָּ אֶת-שֵׁם אֱלֹהֶיךָ </a:t>
            </a:r>
            <a:r>
              <a:rPr lang="he-IL" sz="2200" b="1" dirty="0">
                <a:solidFill>
                  <a:srgbClr val="C0504D"/>
                </a:solidFill>
                <a:latin typeface="Arial"/>
                <a:ea typeface="Times New Roman"/>
                <a:cs typeface="David"/>
              </a:rPr>
              <a:t>אֲנִי יְהוָה</a:t>
            </a:r>
            <a:r>
              <a:rPr lang="he-IL" sz="2200" dirty="0">
                <a:solidFill>
                  <a:srgbClr val="314B77"/>
                </a:solidFill>
                <a:latin typeface="Arial"/>
                <a:ea typeface="Times New Roman"/>
                <a:cs typeface="David"/>
              </a:rPr>
              <a:t>. </a:t>
            </a:r>
            <a:r>
              <a:rPr lang="he-IL" sz="1200" b="1" dirty="0">
                <a:solidFill>
                  <a:srgbClr val="889EC2"/>
                </a:solidFill>
                <a:ea typeface="Times New Roman"/>
              </a:rPr>
              <a:t>יג</a:t>
            </a:r>
            <a:r>
              <a:rPr lang="he-IL" sz="2400" dirty="0">
                <a:solidFill>
                  <a:srgbClr val="314B77"/>
                </a:solidFill>
                <a:latin typeface="Arial"/>
                <a:ea typeface="Times New Roman"/>
                <a:cs typeface="David"/>
              </a:rPr>
              <a:t> </a:t>
            </a:r>
            <a:r>
              <a:rPr lang="he-IL" sz="2200" dirty="0">
                <a:solidFill>
                  <a:srgbClr val="314B77"/>
                </a:solidFill>
                <a:latin typeface="Arial"/>
                <a:ea typeface="Times New Roman"/>
                <a:cs typeface="David"/>
              </a:rPr>
              <a:t>לֹא-תַעֲשֹׁק אֶת-רֵעֲךָ וְלֹא תִגְזֹל לֹא-תָלִין פְּעֻלַּת שָׂכִיר אִתְּךָ עַד-בֹּקֶר. </a:t>
            </a:r>
            <a:r>
              <a:rPr lang="he-IL" sz="1200" b="1" dirty="0">
                <a:solidFill>
                  <a:srgbClr val="889EC2"/>
                </a:solidFill>
                <a:ea typeface="Times New Roman"/>
              </a:rPr>
              <a:t>יד</a:t>
            </a:r>
            <a:r>
              <a:rPr lang="he-IL" sz="2400" dirty="0">
                <a:solidFill>
                  <a:srgbClr val="314B77"/>
                </a:solidFill>
                <a:latin typeface="Arial"/>
                <a:ea typeface="Times New Roman"/>
                <a:cs typeface="David"/>
              </a:rPr>
              <a:t> </a:t>
            </a:r>
            <a:r>
              <a:rPr lang="he-IL" sz="2200" dirty="0">
                <a:solidFill>
                  <a:srgbClr val="314B77"/>
                </a:solidFill>
                <a:latin typeface="Arial"/>
                <a:ea typeface="Times New Roman"/>
                <a:cs typeface="David"/>
              </a:rPr>
              <a:t>לֹא-תְקַלֵּל חֵרֵשׁ וְלִפְנֵי עִוֵּר לֹא תִתֵּן מִכְשֹׁל וְיָרֵאתָ מֵּאֱלֹהֶיךָ </a:t>
            </a:r>
            <a:r>
              <a:rPr lang="he-IL" sz="2200" b="1" dirty="0">
                <a:solidFill>
                  <a:srgbClr val="C0504D"/>
                </a:solidFill>
                <a:latin typeface="Arial"/>
                <a:ea typeface="Times New Roman"/>
                <a:cs typeface="David"/>
              </a:rPr>
              <a:t>אֲנִי יְהוָה</a:t>
            </a:r>
            <a:r>
              <a:rPr lang="he-IL" sz="2200" dirty="0">
                <a:solidFill>
                  <a:srgbClr val="314B77"/>
                </a:solidFill>
                <a:latin typeface="Arial"/>
                <a:ea typeface="Times New Roman"/>
                <a:cs typeface="David"/>
              </a:rPr>
              <a:t>. </a:t>
            </a:r>
            <a:r>
              <a:rPr lang="he-IL" sz="1200" b="1" dirty="0">
                <a:solidFill>
                  <a:srgbClr val="889EC2"/>
                </a:solidFill>
                <a:ea typeface="Times New Roman"/>
              </a:rPr>
              <a:t>טו</a:t>
            </a:r>
            <a:r>
              <a:rPr lang="he-IL" sz="2400" dirty="0">
                <a:solidFill>
                  <a:srgbClr val="314B77"/>
                </a:solidFill>
                <a:latin typeface="Arial"/>
                <a:ea typeface="Times New Roman"/>
                <a:cs typeface="David"/>
              </a:rPr>
              <a:t> </a:t>
            </a:r>
            <a:r>
              <a:rPr lang="he-IL" sz="2200" dirty="0">
                <a:solidFill>
                  <a:srgbClr val="314B77"/>
                </a:solidFill>
                <a:latin typeface="Arial"/>
                <a:ea typeface="Times New Roman"/>
                <a:cs typeface="David"/>
              </a:rPr>
              <a:t>לֹא-תַעֲשׂוּ עָוֶל בַּמִּשְׁפָּט לֹא-תִשָּׂא פְנֵי-דָל וְלֹא תֶהְדַּר פְּנֵי גָדוֹל בְּצֶדֶק תִּשְׁפֹּט עֲמִיתֶךָ. </a:t>
            </a:r>
            <a:r>
              <a:rPr lang="he-IL" sz="1200" b="1" dirty="0">
                <a:solidFill>
                  <a:srgbClr val="889EC2"/>
                </a:solidFill>
                <a:ea typeface="Times New Roman"/>
              </a:rPr>
              <a:t>טז</a:t>
            </a:r>
            <a:r>
              <a:rPr lang="he-IL" sz="2400" dirty="0">
                <a:solidFill>
                  <a:srgbClr val="314B77"/>
                </a:solidFill>
                <a:latin typeface="Arial"/>
                <a:ea typeface="Times New Roman"/>
                <a:cs typeface="David"/>
              </a:rPr>
              <a:t> </a:t>
            </a:r>
            <a:r>
              <a:rPr lang="he-IL" sz="2200" dirty="0">
                <a:solidFill>
                  <a:srgbClr val="314B77"/>
                </a:solidFill>
                <a:latin typeface="Arial"/>
                <a:ea typeface="Times New Roman"/>
                <a:cs typeface="David"/>
              </a:rPr>
              <a:t>לֹא-תֵלֵךְ רָכִיל בְּעַמֶּיךָ לֹא תַעֲמֹד עַל-דַּם רֵעֶךָ </a:t>
            </a:r>
            <a:r>
              <a:rPr lang="he-IL" sz="2200" b="1" dirty="0">
                <a:solidFill>
                  <a:srgbClr val="C0504D"/>
                </a:solidFill>
                <a:latin typeface="Arial"/>
                <a:ea typeface="Times New Roman"/>
                <a:cs typeface="David"/>
              </a:rPr>
              <a:t>אֲנִי יְהוָה</a:t>
            </a:r>
            <a:r>
              <a:rPr lang="he-IL" sz="2200" dirty="0">
                <a:solidFill>
                  <a:srgbClr val="314B77"/>
                </a:solidFill>
                <a:latin typeface="Arial"/>
                <a:ea typeface="Times New Roman"/>
                <a:cs typeface="David"/>
              </a:rPr>
              <a:t>. </a:t>
            </a:r>
            <a:r>
              <a:rPr lang="he-IL" sz="1200" b="1" dirty="0">
                <a:solidFill>
                  <a:srgbClr val="889EC2"/>
                </a:solidFill>
                <a:ea typeface="Times New Roman"/>
              </a:rPr>
              <a:t>יז</a:t>
            </a:r>
            <a:r>
              <a:rPr lang="he-IL" sz="2400" dirty="0">
                <a:solidFill>
                  <a:srgbClr val="314B77"/>
                </a:solidFill>
                <a:latin typeface="Arial"/>
                <a:ea typeface="Times New Roman"/>
                <a:cs typeface="David"/>
              </a:rPr>
              <a:t> </a:t>
            </a:r>
            <a:r>
              <a:rPr lang="he-IL" sz="2200" dirty="0">
                <a:solidFill>
                  <a:srgbClr val="314B77"/>
                </a:solidFill>
                <a:latin typeface="Arial"/>
                <a:ea typeface="Times New Roman"/>
                <a:cs typeface="David"/>
              </a:rPr>
              <a:t>לֹא-תִשְׂנָא אֶת-אָחִיךָ בִּלְבָבֶךָ הוֹכֵחַ תּוֹכִיחַ אֶת-עֲמִיתֶךָ וְלֹא-תִשָּׂא עָלָיו חֵטְא. </a:t>
            </a:r>
            <a:r>
              <a:rPr lang="he-IL" sz="1400" b="1" dirty="0">
                <a:solidFill>
                  <a:srgbClr val="889EC2"/>
                </a:solidFill>
                <a:ea typeface="Times New Roman"/>
              </a:rPr>
              <a:t>יח</a:t>
            </a:r>
            <a:r>
              <a:rPr lang="he-IL" sz="2400" dirty="0">
                <a:solidFill>
                  <a:srgbClr val="314B77"/>
                </a:solidFill>
                <a:latin typeface="Arial"/>
                <a:ea typeface="Times New Roman"/>
                <a:cs typeface="David"/>
              </a:rPr>
              <a:t> </a:t>
            </a:r>
            <a:r>
              <a:rPr lang="he-IL" sz="2200" dirty="0">
                <a:solidFill>
                  <a:srgbClr val="314B77"/>
                </a:solidFill>
                <a:latin typeface="Arial"/>
                <a:ea typeface="Times New Roman"/>
                <a:cs typeface="David"/>
              </a:rPr>
              <a:t>לֹא-תִקֹּם וְלֹא-תִטֹּר אֶת-בְּנֵי עַמֶּךָ וְאָהַבְתָּ לְרֵעֲךָ כָּמוֹךָ </a:t>
            </a:r>
            <a:r>
              <a:rPr lang="he-IL" sz="2200" b="1" dirty="0">
                <a:solidFill>
                  <a:srgbClr val="C0504D"/>
                </a:solidFill>
                <a:latin typeface="Arial"/>
                <a:ea typeface="Times New Roman"/>
                <a:cs typeface="David"/>
              </a:rPr>
              <a:t>אֲנִי יְהוָה</a:t>
            </a:r>
            <a:r>
              <a:rPr lang="he-IL" sz="2200" dirty="0">
                <a:solidFill>
                  <a:srgbClr val="314B77"/>
                </a:solidFill>
                <a:latin typeface="Arial"/>
                <a:ea typeface="Times New Roman"/>
                <a:cs typeface="David"/>
              </a:rPr>
              <a:t>. </a:t>
            </a:r>
            <a:r>
              <a:rPr lang="he-IL" sz="1400" b="1" dirty="0">
                <a:solidFill>
                  <a:srgbClr val="889EC2"/>
                </a:solidFill>
                <a:ea typeface="Times New Roman"/>
              </a:rPr>
              <a:t>יט</a:t>
            </a:r>
            <a:r>
              <a:rPr lang="he-IL" sz="2400" dirty="0">
                <a:solidFill>
                  <a:srgbClr val="314B77"/>
                </a:solidFill>
                <a:latin typeface="Arial"/>
                <a:ea typeface="Times New Roman"/>
                <a:cs typeface="David"/>
              </a:rPr>
              <a:t> </a:t>
            </a:r>
            <a:r>
              <a:rPr lang="he-IL" sz="2200" dirty="0">
                <a:solidFill>
                  <a:srgbClr val="314B77"/>
                </a:solidFill>
                <a:latin typeface="Arial"/>
                <a:ea typeface="Times New Roman"/>
                <a:cs typeface="David"/>
              </a:rPr>
              <a:t>אֶת-חֻקֹּתַי תִּשְׁמֹרוּ בְּהֶמְתְּךָ לֹא-תַרְבִּיעַ כִּלְאַיִם שָׂדְךָ לֹא-תִזְרַע כִּלְאָיִם וּבֶגֶד כִּלְאַיִם שַׁעַטְנֵז לֹא יַעֲלֶה עָלֶיךָ. </a:t>
            </a:r>
            <a:endParaRPr lang="he-IL" sz="2200" dirty="0"/>
          </a:p>
        </p:txBody>
      </p:sp>
    </p:spTree>
    <p:extLst>
      <p:ext uri="{BB962C8B-B14F-4D97-AF65-F5344CB8AC3E}">
        <p14:creationId xmlns:p14="http://schemas.microsoft.com/office/powerpoint/2010/main" val="41627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he-IL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דברים כה</a:t>
            </a:r>
            <a:r>
              <a:rPr lang="he-IL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e-IL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פרשת זכור</a:t>
            </a:r>
            <a:br>
              <a:rPr lang="he-IL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Vendetta to Virtue</a:t>
            </a:r>
            <a:endParaRPr lang="he-IL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1600200"/>
            <a:ext cx="4343400" cy="4876800"/>
          </a:xfrm>
        </p:spPr>
        <p:txBody>
          <a:bodyPr>
            <a:normAutofit fontScale="92500" lnSpcReduction="20000"/>
          </a:bodyPr>
          <a:lstStyle/>
          <a:p>
            <a:pPr marL="0" indent="0" algn="r" rtl="1">
              <a:buNone/>
            </a:pPr>
            <a:r>
              <a:rPr lang="he-IL" b="1" dirty="0" smtClean="0">
                <a:solidFill>
                  <a:schemeClr val="accent6"/>
                </a:solidFill>
                <a:cs typeface="David" pitchFamily="34" charset="-79"/>
              </a:rPr>
              <a:t>יז </a:t>
            </a:r>
            <a:r>
              <a:rPr lang="he-IL" b="1" dirty="0">
                <a:solidFill>
                  <a:schemeClr val="accent6"/>
                </a:solidFill>
                <a:cs typeface="David" pitchFamily="34" charset="-79"/>
              </a:rPr>
              <a:t>זָכוֹר אֵת אֲשֶׁר-עָשָׂה לְךָ עֲמָלֵק בַּדֶּרֶךְ בְּצֵאתְכֶם מִמִּצְרָיִם. </a:t>
            </a:r>
            <a:endParaRPr lang="en-US" b="1" dirty="0">
              <a:solidFill>
                <a:schemeClr val="accent6"/>
              </a:solidFill>
              <a:cs typeface="David" pitchFamily="34" charset="-79"/>
            </a:endParaRPr>
          </a:p>
          <a:p>
            <a:pPr marL="0" indent="0" algn="r" rtl="1">
              <a:buNone/>
            </a:pPr>
            <a:r>
              <a:rPr lang="he-IL" b="1" dirty="0" smtClean="0">
                <a:solidFill>
                  <a:schemeClr val="accent5"/>
                </a:solidFill>
                <a:cs typeface="David" pitchFamily="34" charset="-79"/>
              </a:rPr>
              <a:t>יח </a:t>
            </a:r>
            <a:r>
              <a:rPr lang="he-IL" b="1" dirty="0">
                <a:solidFill>
                  <a:schemeClr val="accent5"/>
                </a:solidFill>
                <a:cs typeface="David" pitchFamily="34" charset="-79"/>
              </a:rPr>
              <a:t>אֲשֶׁר קָרְךָ בַּדֶּרֶךְ וַיְזַנֵּב בְּךָ כָּל-הַנֶּחֱשָׁלִים אַחֲרֶיךָ וְאַתָּה עָיֵף וְיָגֵעַ וְלֹא יָרֵא אֱלֹהִים. </a:t>
            </a:r>
            <a:endParaRPr lang="en-US" b="1" dirty="0">
              <a:solidFill>
                <a:schemeClr val="accent5"/>
              </a:solidFill>
              <a:cs typeface="David" pitchFamily="34" charset="-79"/>
            </a:endParaRPr>
          </a:p>
          <a:p>
            <a:pPr marL="0" indent="0" algn="r" rtl="1">
              <a:buNone/>
            </a:pPr>
            <a:r>
              <a:rPr lang="he-IL" b="1" dirty="0" smtClean="0">
                <a:solidFill>
                  <a:schemeClr val="accent4"/>
                </a:solidFill>
                <a:cs typeface="David" pitchFamily="34" charset="-79"/>
              </a:rPr>
              <a:t>יט </a:t>
            </a:r>
            <a:r>
              <a:rPr lang="he-IL" b="1" dirty="0">
                <a:solidFill>
                  <a:schemeClr val="accent4"/>
                </a:solidFill>
                <a:cs typeface="David" pitchFamily="34" charset="-79"/>
              </a:rPr>
              <a:t>וְהָיָה בְּהָנִיחַ יְהוָה אֱלֹהֶיךָ לְךָ מִכָּל-אֹיְבֶיךָ מִסָּבִיב בָּאָרֶץ אֲשֶׁר יְהוָה-אֱלֹהֶיךָ נֹתֵן לְךָ נַחֲלָה לְרִשְׁתָּהּ תִּמְחֶה אֶת-זֵכֶר עֲמָלֵק מִתַּחַת הַשָּׁמָיִם לֹא תִּשְׁכָּח</a:t>
            </a:r>
            <a:r>
              <a:rPr lang="he-IL" b="1" dirty="0" smtClean="0">
                <a:solidFill>
                  <a:schemeClr val="accent4"/>
                </a:solidFill>
                <a:cs typeface="David" pitchFamily="34" charset="-79"/>
              </a:rPr>
              <a:t>.</a:t>
            </a:r>
            <a:endParaRPr lang="en-US" b="1" dirty="0">
              <a:solidFill>
                <a:schemeClr val="accent4"/>
              </a:solidFill>
              <a:cs typeface="David" pitchFamily="34" charset="-79"/>
            </a:endParaRPr>
          </a:p>
        </p:txBody>
      </p:sp>
      <p:sp>
        <p:nvSpPr>
          <p:cNvPr id="4" name="Right Arrow Callout 3"/>
          <p:cNvSpPr/>
          <p:nvPr/>
        </p:nvSpPr>
        <p:spPr>
          <a:xfrm>
            <a:off x="228600" y="1524000"/>
            <a:ext cx="5029200" cy="9144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7199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GB" sz="2000" dirty="0" smtClean="0"/>
              <a:t>Remember when you were a slave in Egypt and be kind.</a:t>
            </a:r>
            <a:endParaRPr lang="he-IL" sz="2000" dirty="0"/>
          </a:p>
        </p:txBody>
      </p:sp>
      <p:sp>
        <p:nvSpPr>
          <p:cNvPr id="5" name="Right Arrow Callout 4"/>
          <p:cNvSpPr/>
          <p:nvPr/>
        </p:nvSpPr>
        <p:spPr>
          <a:xfrm>
            <a:off x="228600" y="2792186"/>
            <a:ext cx="4724400" cy="8382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90169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GB" sz="2000" dirty="0" smtClean="0"/>
              <a:t>They attacked all the weak people at the back. They had no fear of G-d.</a:t>
            </a:r>
            <a:endParaRPr lang="he-IL" sz="2000" dirty="0"/>
          </a:p>
        </p:txBody>
      </p:sp>
      <p:sp>
        <p:nvSpPr>
          <p:cNvPr id="6" name="Right Arrow Callout 5"/>
          <p:cNvSpPr/>
          <p:nvPr/>
        </p:nvSpPr>
        <p:spPr>
          <a:xfrm>
            <a:off x="228600" y="3886200"/>
            <a:ext cx="4572000" cy="2590800"/>
          </a:xfrm>
          <a:prstGeom prst="rightArrowCallout">
            <a:avLst>
              <a:gd name="adj1" fmla="val 12675"/>
              <a:gd name="adj2" fmla="val 25000"/>
              <a:gd name="adj3" fmla="val 9874"/>
              <a:gd name="adj4" fmla="val 91516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GB" sz="2000" dirty="0">
                <a:cs typeface="David" pitchFamily="34" charset="-79"/>
              </a:rPr>
              <a:t>Don’t forget to remember. </a:t>
            </a:r>
            <a:endParaRPr lang="en-GB" sz="2000" dirty="0" smtClean="0">
              <a:cs typeface="David" pitchFamily="34" charset="-79"/>
            </a:endParaRPr>
          </a:p>
          <a:p>
            <a:pPr algn="ctr"/>
            <a:r>
              <a:rPr lang="en-GB" sz="2000" dirty="0" smtClean="0">
                <a:cs typeface="David" pitchFamily="34" charset="-79"/>
              </a:rPr>
              <a:t>We fulfil this mitzvah when we are at peace. They </a:t>
            </a:r>
            <a:r>
              <a:rPr lang="en-GB" sz="2000" dirty="0">
                <a:cs typeface="David" pitchFamily="34" charset="-79"/>
              </a:rPr>
              <a:t>are </a:t>
            </a:r>
            <a:r>
              <a:rPr lang="en-GB" sz="2000" dirty="0" smtClean="0">
                <a:cs typeface="David" pitchFamily="34" charset="-79"/>
              </a:rPr>
              <a:t>G-d's </a:t>
            </a:r>
            <a:r>
              <a:rPr lang="en-GB" sz="2000" dirty="0">
                <a:cs typeface="David" pitchFamily="34" charset="-79"/>
              </a:rPr>
              <a:t>enemies and they are everywhere – </a:t>
            </a:r>
            <a:r>
              <a:rPr lang="en-GB" sz="2000" dirty="0" smtClean="0">
                <a:cs typeface="David" pitchFamily="34" charset="-79"/>
              </a:rPr>
              <a:t>we are commanded </a:t>
            </a:r>
            <a:r>
              <a:rPr lang="en-GB" sz="2000" dirty="0">
                <a:cs typeface="David" pitchFamily="34" charset="-79"/>
              </a:rPr>
              <a:t>to help out </a:t>
            </a:r>
            <a:r>
              <a:rPr lang="en-GB" sz="2000" dirty="0" smtClean="0">
                <a:cs typeface="David" pitchFamily="34" charset="-79"/>
              </a:rPr>
              <a:t>the international community. </a:t>
            </a:r>
          </a:p>
          <a:p>
            <a:pPr algn="ctr"/>
            <a:r>
              <a:rPr lang="en-GB" sz="2000" dirty="0" smtClean="0">
                <a:cs typeface="David" pitchFamily="34" charset="-79"/>
              </a:rPr>
              <a:t>Amalek is a style not genetic.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38611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G-d for Everyone or Specific to Israel?</a:t>
            </a:r>
            <a:endParaRPr lang="he-IL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763000" cy="5562600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he-IL" sz="2000" b="1" u="sng" dirty="0" smtClean="0">
                <a:cs typeface="David" pitchFamily="34" charset="-79"/>
              </a:rPr>
              <a:t>בראשית </a:t>
            </a:r>
            <a:r>
              <a:rPr lang="he-IL" sz="2000" b="1" u="sng" dirty="0">
                <a:cs typeface="David" pitchFamily="34" charset="-79"/>
              </a:rPr>
              <a:t>כ</a:t>
            </a:r>
            <a:endParaRPr lang="en-US" sz="2000" u="sng" dirty="0">
              <a:cs typeface="David" pitchFamily="34" charset="-79"/>
            </a:endParaRPr>
          </a:p>
          <a:p>
            <a:pPr marL="0" indent="0" algn="r" rtl="1">
              <a:buNone/>
            </a:pPr>
            <a:r>
              <a:rPr lang="he-IL" sz="2000" b="1" dirty="0" smtClean="0">
                <a:cs typeface="David" pitchFamily="34" charset="-79"/>
              </a:rPr>
              <a:t>ט</a:t>
            </a:r>
            <a:r>
              <a:rPr lang="he-IL" sz="2000" dirty="0" smtClean="0">
                <a:cs typeface="David" pitchFamily="34" charset="-79"/>
              </a:rPr>
              <a:t> </a:t>
            </a:r>
            <a:r>
              <a:rPr lang="he-IL" sz="2000" dirty="0">
                <a:cs typeface="David" pitchFamily="34" charset="-79"/>
              </a:rPr>
              <a:t>וַיִּקְרָא אֲבִימֶלֶךְ לְאַבְרָהָם וַיֹּאמֶר לוֹ מֶה-עָשִׂיתָ לָּנוּ וּמֶה-חָטָאתִי לָךְ כִּי-הֵבֵאתָ עָלַי וְעַל-מַמְלַכְתִּי חֲטָאָה גְדֹלָה מַעֲשִׂים אֲשֶׁר לֹא-יֵעָשׂוּ עָשִׂיתָ עִמָּדִי. </a:t>
            </a:r>
            <a:r>
              <a:rPr lang="he-IL" sz="2000" b="1" dirty="0">
                <a:cs typeface="David" pitchFamily="34" charset="-79"/>
              </a:rPr>
              <a:t>י</a:t>
            </a:r>
            <a:r>
              <a:rPr lang="he-IL" sz="2000" dirty="0">
                <a:cs typeface="David" pitchFamily="34" charset="-79"/>
              </a:rPr>
              <a:t> וַיֹּאמֶר אֲבִימֶלֶךְ אֶל-אַבְרָהָם מָה רָאִיתָ כִּי עָשִׂיתָ אֶת-הַדָּבָר הַזֶּה. </a:t>
            </a:r>
            <a:r>
              <a:rPr lang="he-IL" sz="2000" b="1" dirty="0">
                <a:cs typeface="David" pitchFamily="34" charset="-79"/>
              </a:rPr>
              <a:t>יא</a:t>
            </a:r>
            <a:r>
              <a:rPr lang="he-IL" sz="2000" dirty="0">
                <a:cs typeface="David" pitchFamily="34" charset="-79"/>
              </a:rPr>
              <a:t> וַיֹּאמֶר אַבְרָהָם </a:t>
            </a:r>
            <a:r>
              <a:rPr lang="he-IL" sz="2000" b="1" dirty="0">
                <a:solidFill>
                  <a:schemeClr val="accent2"/>
                </a:solidFill>
                <a:cs typeface="David" pitchFamily="34" charset="-79"/>
              </a:rPr>
              <a:t>כִּי אָמַרְתִּי רַק אֵין-יִרְאַת אֱלֹהִים בַּמָּקוֹם הַזֶּה וַהֲרָגוּנִי עַל-דְּבַר אִשְׁתִּי. </a:t>
            </a:r>
            <a:r>
              <a:rPr lang="he-IL" sz="2000" b="1" dirty="0" smtClean="0">
                <a:cs typeface="David" pitchFamily="34" charset="-79"/>
              </a:rPr>
              <a:t>יב</a:t>
            </a:r>
            <a:r>
              <a:rPr lang="he-IL" sz="2000" dirty="0" smtClean="0">
                <a:cs typeface="David" pitchFamily="34" charset="-79"/>
              </a:rPr>
              <a:t> </a:t>
            </a:r>
            <a:r>
              <a:rPr lang="he-IL" sz="2000" dirty="0">
                <a:cs typeface="David" pitchFamily="34" charset="-79"/>
              </a:rPr>
              <a:t>וְגַם-אָמְנָה אֲחֹתִי בַת-אָבִי הִוא אַךְ לֹא בַת-אִמִּי וַתְּהִי-לִי לְאִשָּׁה. </a:t>
            </a:r>
            <a:r>
              <a:rPr lang="he-IL" sz="2000" b="1" dirty="0">
                <a:cs typeface="David" pitchFamily="34" charset="-79"/>
              </a:rPr>
              <a:t>יג</a:t>
            </a:r>
            <a:r>
              <a:rPr lang="he-IL" sz="2000" dirty="0">
                <a:cs typeface="David" pitchFamily="34" charset="-79"/>
              </a:rPr>
              <a:t> וַיְהִי כַּאֲשֶׁר הִתְעוּ אֹתִי אֱלֹהִים מִבֵּית אָבִי וָאֹמַר לָהּ זֶה חַסְדֵּךְ אֲשֶׁר תַּעֲשִׂי עִמָּדִי אֶל כָּל-הַמָּקוֹם אֲשֶׁר נָבוֹא שָׁמָּה אִמְרִי-לִי אָחִי הוּא. </a:t>
            </a:r>
            <a:endParaRPr lang="en-US" sz="2000" dirty="0">
              <a:cs typeface="David" pitchFamily="34" charset="-79"/>
            </a:endParaRPr>
          </a:p>
          <a:p>
            <a:pPr marL="0" indent="0" algn="r" rtl="1">
              <a:buNone/>
            </a:pPr>
            <a:r>
              <a:rPr lang="he-IL" sz="2000" b="1" dirty="0">
                <a:cs typeface="David" pitchFamily="34" charset="-79"/>
              </a:rPr>
              <a:t> </a:t>
            </a:r>
            <a:r>
              <a:rPr lang="he-IL" sz="2000" b="1" u="sng" dirty="0" smtClean="0">
                <a:cs typeface="David" pitchFamily="34" charset="-79"/>
              </a:rPr>
              <a:t>בראשית </a:t>
            </a:r>
            <a:r>
              <a:rPr lang="he-IL" sz="2000" b="1" u="sng" dirty="0">
                <a:cs typeface="David" pitchFamily="34" charset="-79"/>
              </a:rPr>
              <a:t>מב</a:t>
            </a:r>
            <a:endParaRPr lang="en-US" sz="2000" u="sng" dirty="0">
              <a:cs typeface="David" pitchFamily="34" charset="-79"/>
            </a:endParaRPr>
          </a:p>
          <a:p>
            <a:pPr marL="0" indent="0" algn="r" rtl="1">
              <a:buNone/>
            </a:pPr>
            <a:r>
              <a:rPr lang="he-IL" sz="2000" b="1" dirty="0">
                <a:cs typeface="David" pitchFamily="34" charset="-79"/>
              </a:rPr>
              <a:t>יד</a:t>
            </a:r>
            <a:r>
              <a:rPr lang="he-IL" sz="2000" dirty="0">
                <a:cs typeface="David" pitchFamily="34" charset="-79"/>
              </a:rPr>
              <a:t> וַיֹּאמֶר אֲלֵהֶם יוֹסֵף הוּא אֲשֶׁר דִּבַּרְתִּי אֲלֵכֶם לֵאמֹר מְרַגְּלִים אַתֶּם. </a:t>
            </a:r>
            <a:r>
              <a:rPr lang="he-IL" sz="2000" b="1" dirty="0">
                <a:cs typeface="David" pitchFamily="34" charset="-79"/>
              </a:rPr>
              <a:t>טו</a:t>
            </a:r>
            <a:r>
              <a:rPr lang="he-IL" sz="2000" dirty="0">
                <a:cs typeface="David" pitchFamily="34" charset="-79"/>
              </a:rPr>
              <a:t> בְּזֹאת תִּבָּחֵנוּ חֵי פַרְעֹה אִם-תֵּצְאוּ מִזֶּה כִּי אִם-בְּבוֹא אֲחִיכֶם הַקָּטֹן הֵנָּה. </a:t>
            </a:r>
            <a:r>
              <a:rPr lang="he-IL" sz="2000" b="1" dirty="0">
                <a:cs typeface="David" pitchFamily="34" charset="-79"/>
              </a:rPr>
              <a:t>טז</a:t>
            </a:r>
            <a:r>
              <a:rPr lang="he-IL" sz="2000" dirty="0">
                <a:cs typeface="David" pitchFamily="34" charset="-79"/>
              </a:rPr>
              <a:t> שִׁלְחוּ מִכֶּם אֶחָד וְיִקַּח אֶת-אֲחִיכֶם וְאַתֶּם הֵאָסְרוּ וְיִבָּחֲנוּ דִּבְרֵיכֶם הַאֱמֶת אִתְּכֶם וְאִם-לֹא חֵי פַרְעֹה כִּי מְרַגְּלִים אַתֶּם. </a:t>
            </a:r>
            <a:r>
              <a:rPr lang="he-IL" sz="2000" b="1" dirty="0">
                <a:cs typeface="David" pitchFamily="34" charset="-79"/>
              </a:rPr>
              <a:t>יז</a:t>
            </a:r>
            <a:r>
              <a:rPr lang="he-IL" sz="2000" dirty="0">
                <a:cs typeface="David" pitchFamily="34" charset="-79"/>
              </a:rPr>
              <a:t> וַיֶּאֱסֹף אֹתָם אֶל-מִשְׁמָר שְׁלֹשֶׁת יָמִים. </a:t>
            </a:r>
            <a:r>
              <a:rPr lang="he-IL" sz="2000" b="1" dirty="0" smtClean="0">
                <a:cs typeface="David" pitchFamily="34" charset="-79"/>
              </a:rPr>
              <a:t>יח</a:t>
            </a:r>
            <a:r>
              <a:rPr lang="he-IL" sz="2000" dirty="0" smtClean="0">
                <a:cs typeface="David" pitchFamily="34" charset="-79"/>
              </a:rPr>
              <a:t> </a:t>
            </a:r>
            <a:r>
              <a:rPr lang="he-IL" sz="2000" dirty="0">
                <a:cs typeface="David" pitchFamily="34" charset="-79"/>
              </a:rPr>
              <a:t>וַיֹּאמֶר אֲלֵהֶם יוֹסֵף בַּיּוֹם הַשְּׁלִישִׁי זֹאת עֲשׂוּ וִחְיוּ </a:t>
            </a:r>
            <a:r>
              <a:rPr lang="he-IL" sz="2000" b="1" dirty="0">
                <a:solidFill>
                  <a:schemeClr val="accent2"/>
                </a:solidFill>
                <a:cs typeface="David" pitchFamily="34" charset="-79"/>
              </a:rPr>
              <a:t>אֶת-הָאֱלֹהִים אֲנִי יָרֵא. </a:t>
            </a:r>
            <a:endParaRPr lang="en-US" sz="2000" b="1" dirty="0">
              <a:solidFill>
                <a:schemeClr val="accent2"/>
              </a:solidFill>
              <a:cs typeface="David" pitchFamily="34" charset="-79"/>
            </a:endParaRPr>
          </a:p>
          <a:p>
            <a:pPr marL="0" indent="0" algn="r" rtl="1">
              <a:buNone/>
            </a:pPr>
            <a:r>
              <a:rPr lang="he-IL" sz="2000" b="1" dirty="0" smtClean="0">
                <a:cs typeface="David" pitchFamily="34" charset="-79"/>
              </a:rPr>
              <a:t>יט</a:t>
            </a:r>
            <a:r>
              <a:rPr lang="he-IL" sz="2000" dirty="0" smtClean="0">
                <a:cs typeface="David" pitchFamily="34" charset="-79"/>
              </a:rPr>
              <a:t> </a:t>
            </a:r>
            <a:r>
              <a:rPr lang="he-IL" sz="2000" dirty="0">
                <a:cs typeface="David" pitchFamily="34" charset="-79"/>
              </a:rPr>
              <a:t>אִם-כֵּנִים אַתֶּם אֲחִיכֶם אֶחָד יֵאָסֵר בְּבֵית מִשְׁמַרְכֶם וְאַתֶּם לְכוּ הָבִיאוּ שֶׁבֶר רַעֲבוֹן בָּתֵּיכֶם. </a:t>
            </a:r>
            <a:r>
              <a:rPr lang="he-IL" sz="2000" b="1" dirty="0">
                <a:cs typeface="David" pitchFamily="34" charset="-79"/>
              </a:rPr>
              <a:t>כ</a:t>
            </a:r>
            <a:r>
              <a:rPr lang="he-IL" sz="2000" dirty="0">
                <a:cs typeface="David" pitchFamily="34" charset="-79"/>
              </a:rPr>
              <a:t> וְאֶת-אֲחִיכֶם הַקָּטֹן תָּבִיאוּ אֵלַי וְיֵאָמְנוּ דִבְרֵיכֶם וְלֹא תָמוּתוּ וַיַּעֲשׂוּ-כֵן.</a:t>
            </a:r>
            <a:endParaRPr lang="en-US" sz="2000" dirty="0">
              <a:cs typeface="David" pitchFamily="34" charset="-79"/>
            </a:endParaRPr>
          </a:p>
          <a:p>
            <a:pPr marL="0" indent="0" algn="r" rtl="1">
              <a:buNone/>
            </a:pPr>
            <a:r>
              <a:rPr lang="he-IL" sz="2000" b="1" u="sng" dirty="0" smtClean="0">
                <a:cs typeface="David" pitchFamily="34" charset="-79"/>
              </a:rPr>
              <a:t>שמות </a:t>
            </a:r>
            <a:r>
              <a:rPr lang="he-IL" sz="2000" b="1" u="sng" dirty="0">
                <a:cs typeface="David" pitchFamily="34" charset="-79"/>
              </a:rPr>
              <a:t>א</a:t>
            </a:r>
            <a:endParaRPr lang="en-US" sz="2000" u="sng" dirty="0">
              <a:cs typeface="David" pitchFamily="34" charset="-79"/>
            </a:endParaRPr>
          </a:p>
          <a:p>
            <a:pPr marL="0" indent="0" algn="r" rtl="1">
              <a:buNone/>
            </a:pPr>
            <a:r>
              <a:rPr lang="he-IL" sz="2000" b="1" dirty="0">
                <a:cs typeface="David" pitchFamily="34" charset="-79"/>
              </a:rPr>
              <a:t>יז</a:t>
            </a:r>
            <a:r>
              <a:rPr lang="he-IL" sz="2000" dirty="0">
                <a:cs typeface="David" pitchFamily="34" charset="-79"/>
              </a:rPr>
              <a:t> </a:t>
            </a:r>
            <a:r>
              <a:rPr lang="he-IL" sz="2000" b="1" dirty="0">
                <a:solidFill>
                  <a:schemeClr val="accent2"/>
                </a:solidFill>
                <a:cs typeface="David" pitchFamily="34" charset="-79"/>
              </a:rPr>
              <a:t>וַתִּירֶאןָ הַמְיַלְּדֹת אֶת-הָאֱלֹהִים וְלֹא עָשׂוּ כַּאֲשֶׁר דִּבֶּר אֲלֵיהֶן מֶלֶךְ מִצְרָיִם וַתְּחַיֶּיןָ אֶת-הַיְלָדִים.</a:t>
            </a:r>
            <a:endParaRPr lang="en-US" sz="2000" b="1" dirty="0">
              <a:solidFill>
                <a:schemeClr val="accent2"/>
              </a:solidFill>
              <a:cs typeface="David" pitchFamily="34" charset="-79"/>
            </a:endParaRPr>
          </a:p>
          <a:p>
            <a:pPr marL="0" indent="0" algn="r" rtl="1">
              <a:buNone/>
            </a:pPr>
            <a:endParaRPr lang="he-IL" sz="1600" dirty="0">
              <a:cs typeface="David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3293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he-IL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ויקרא יט</a:t>
            </a:r>
            <a:endParaRPr lang="he-IL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763000" cy="5562600"/>
          </a:xfrm>
        </p:spPr>
        <p:txBody>
          <a:bodyPr>
            <a:normAutofit fontScale="70000" lnSpcReduction="20000"/>
          </a:bodyPr>
          <a:lstStyle/>
          <a:p>
            <a:pPr marL="0" indent="0" algn="r" rtl="1">
              <a:lnSpc>
                <a:spcPct val="120000"/>
              </a:lnSpc>
              <a:spcBef>
                <a:spcPts val="0"/>
              </a:spcBef>
              <a:buNone/>
            </a:pPr>
            <a:r>
              <a:rPr lang="he-IL" sz="1800" b="1" dirty="0" smtClean="0">
                <a:solidFill>
                  <a:srgbClr val="889EC2"/>
                </a:solidFill>
                <a:ea typeface="Times New Roman"/>
              </a:rPr>
              <a:t>כ</a:t>
            </a:r>
            <a:r>
              <a:rPr lang="he-IL" dirty="0" smtClean="0">
                <a:solidFill>
                  <a:srgbClr val="314B77"/>
                </a:solidFill>
                <a:latin typeface="Arial"/>
                <a:ea typeface="Times New Roman"/>
                <a:cs typeface="David"/>
              </a:rPr>
              <a:t> </a:t>
            </a:r>
            <a:r>
              <a:rPr lang="he-IL" dirty="0">
                <a:solidFill>
                  <a:srgbClr val="314B77"/>
                </a:solidFill>
                <a:latin typeface="Arial"/>
                <a:ea typeface="Times New Roman"/>
                <a:cs typeface="David"/>
              </a:rPr>
              <a:t>וְאִישׁ כִּי-יִשְׁכַּב אֶת-אִשָּׁה שִׁכְבַת-זֶרַע וְהִוא שִׁפְחָה נֶחֱרֶפֶת לְאִישׁ וְהָפְדֵּה לֹא נִפְדָּתָה אוֹ חֻפְשָׁה לֹא נִתַּן-לָהּ בִּקֹּרֶת תִּהְיֶה לֹא יוּמְתוּ כִּי-לֹא חֻפָּשָׁה. </a:t>
            </a:r>
            <a:r>
              <a:rPr lang="he-IL" sz="1800" b="1" dirty="0">
                <a:solidFill>
                  <a:srgbClr val="889EC2"/>
                </a:solidFill>
                <a:ea typeface="Times New Roman"/>
              </a:rPr>
              <a:t>כא</a:t>
            </a:r>
            <a:r>
              <a:rPr lang="he-IL" dirty="0">
                <a:solidFill>
                  <a:srgbClr val="314B77"/>
                </a:solidFill>
                <a:latin typeface="Arial"/>
                <a:ea typeface="Times New Roman"/>
                <a:cs typeface="David"/>
              </a:rPr>
              <a:t> וְהֵבִיא אֶת-אֲשָׁמוֹ לַיהוָה אֶל-פֶּתַח אֹהֶל מוֹעֵד אֵיל אָשָׁם. </a:t>
            </a:r>
            <a:r>
              <a:rPr lang="he-IL" sz="1800" b="1" dirty="0">
                <a:solidFill>
                  <a:srgbClr val="889EC2"/>
                </a:solidFill>
                <a:ea typeface="Times New Roman"/>
              </a:rPr>
              <a:t>כב</a:t>
            </a:r>
            <a:r>
              <a:rPr lang="he-IL" dirty="0">
                <a:solidFill>
                  <a:srgbClr val="314B77"/>
                </a:solidFill>
                <a:latin typeface="Arial"/>
                <a:ea typeface="Times New Roman"/>
                <a:cs typeface="David"/>
              </a:rPr>
              <a:t> וְכִפֶּר עָלָיו הַכֹּהֵן בְּאֵיל הָאָשָׁם לִפְנֵי יְהוָה עַל-חַטָּאתוֹ אֲשֶׁר חָטָא וְנִסְלַח לוֹ מֵחַטָּאתוֹ אֲשֶׁר חָטָא. </a:t>
            </a:r>
            <a:r>
              <a:rPr lang="he-IL" sz="1600" b="1" dirty="0" smtClean="0">
                <a:solidFill>
                  <a:srgbClr val="889EC2"/>
                </a:solidFill>
                <a:ea typeface="Times New Roman"/>
              </a:rPr>
              <a:t>כג</a:t>
            </a:r>
            <a:r>
              <a:rPr lang="he-IL" dirty="0" smtClean="0">
                <a:solidFill>
                  <a:srgbClr val="314B77"/>
                </a:solidFill>
                <a:latin typeface="Arial"/>
                <a:ea typeface="Times New Roman"/>
                <a:cs typeface="David"/>
              </a:rPr>
              <a:t> </a:t>
            </a:r>
            <a:r>
              <a:rPr lang="he-IL" dirty="0">
                <a:solidFill>
                  <a:srgbClr val="314B77"/>
                </a:solidFill>
                <a:latin typeface="Arial"/>
                <a:ea typeface="Times New Roman"/>
                <a:cs typeface="David"/>
              </a:rPr>
              <a:t>וְכִי-תָבֹאוּ אֶל-הָאָרֶץ וּנְטַעְתֶּם כָּל-עֵץ מַאֲכָל וַעֲרַלְתֶּם עָרְלָתוֹ אֶת-פִּרְיוֹ שָׁלֹשׁ שָׁנִים יִהְיֶה לָכֶם עֲרֵלִים לֹא יֵאָכֵל. </a:t>
            </a:r>
            <a:r>
              <a:rPr lang="he-IL" sz="1600" b="1" dirty="0">
                <a:solidFill>
                  <a:srgbClr val="889EC2"/>
                </a:solidFill>
                <a:ea typeface="Times New Roman"/>
              </a:rPr>
              <a:t>כד</a:t>
            </a:r>
            <a:r>
              <a:rPr lang="he-IL" dirty="0">
                <a:solidFill>
                  <a:srgbClr val="314B77"/>
                </a:solidFill>
                <a:latin typeface="Arial"/>
                <a:ea typeface="Times New Roman"/>
                <a:cs typeface="David"/>
              </a:rPr>
              <a:t> וּבַשָּׁנָה הָרְבִיעִת יִהְיֶה כָּל-פִּרְיוֹ קֹדֶשׁ הִלּוּלִים לַיהוָה. </a:t>
            </a:r>
            <a:r>
              <a:rPr lang="he-IL" sz="1600" b="1" dirty="0">
                <a:solidFill>
                  <a:srgbClr val="889EC2"/>
                </a:solidFill>
                <a:ea typeface="Times New Roman"/>
              </a:rPr>
              <a:t>כה</a:t>
            </a:r>
            <a:r>
              <a:rPr lang="he-IL" dirty="0">
                <a:solidFill>
                  <a:srgbClr val="314B77"/>
                </a:solidFill>
                <a:latin typeface="Arial"/>
                <a:ea typeface="Times New Roman"/>
                <a:cs typeface="David"/>
              </a:rPr>
              <a:t> וּבַשָּׁנָה הַחֲמִישִׁת תֹּאכְלוּ אֶת-פִּרְיוֹ לְהוֹסִיף לָכֶם תְּבוּאָתוֹ </a:t>
            </a:r>
            <a:r>
              <a:rPr lang="he-IL" b="1" dirty="0">
                <a:solidFill>
                  <a:srgbClr val="F79646"/>
                </a:solidFill>
                <a:latin typeface="Arial"/>
                <a:ea typeface="Times New Roman"/>
                <a:cs typeface="David"/>
              </a:rPr>
              <a:t>אֲנִי יְהוָה אֱלֹהֵיכֶם</a:t>
            </a:r>
            <a:r>
              <a:rPr lang="he-IL" dirty="0">
                <a:solidFill>
                  <a:srgbClr val="314B77"/>
                </a:solidFill>
                <a:latin typeface="Arial"/>
                <a:ea typeface="Times New Roman"/>
                <a:cs typeface="David"/>
              </a:rPr>
              <a:t>. </a:t>
            </a:r>
            <a:r>
              <a:rPr lang="he-IL" sz="1600" b="1" dirty="0">
                <a:solidFill>
                  <a:srgbClr val="889EC2"/>
                </a:solidFill>
                <a:ea typeface="Times New Roman"/>
              </a:rPr>
              <a:t>כו</a:t>
            </a:r>
            <a:r>
              <a:rPr lang="he-IL" dirty="0">
                <a:solidFill>
                  <a:srgbClr val="314B77"/>
                </a:solidFill>
                <a:latin typeface="Arial"/>
                <a:ea typeface="Times New Roman"/>
                <a:cs typeface="David"/>
              </a:rPr>
              <a:t> לֹא תֹאכְלוּ עַל-הַדָּם לֹא תְנַחֲשׁוּ וְלֹא תְעוֹנֵנוּ. </a:t>
            </a:r>
            <a:r>
              <a:rPr lang="he-IL" sz="1600" b="1" dirty="0">
                <a:solidFill>
                  <a:srgbClr val="889EC2"/>
                </a:solidFill>
                <a:ea typeface="Times New Roman"/>
              </a:rPr>
              <a:t>כז</a:t>
            </a:r>
            <a:r>
              <a:rPr lang="he-IL" dirty="0">
                <a:solidFill>
                  <a:srgbClr val="314B77"/>
                </a:solidFill>
                <a:latin typeface="Arial"/>
                <a:ea typeface="Times New Roman"/>
                <a:cs typeface="David"/>
              </a:rPr>
              <a:t> לֹא תַקִּפוּ פְּאַת רֹאשְׁכֶם וְלֹא תַשְׁחִית אֵת פְּאַת זְקָנֶךָ. </a:t>
            </a:r>
            <a:r>
              <a:rPr lang="he-IL" sz="1600" b="1" dirty="0">
                <a:solidFill>
                  <a:srgbClr val="889EC2"/>
                </a:solidFill>
                <a:ea typeface="Times New Roman"/>
              </a:rPr>
              <a:t>כח</a:t>
            </a:r>
            <a:r>
              <a:rPr lang="he-IL" dirty="0">
                <a:solidFill>
                  <a:srgbClr val="314B77"/>
                </a:solidFill>
                <a:latin typeface="Arial"/>
                <a:ea typeface="Times New Roman"/>
                <a:cs typeface="David"/>
              </a:rPr>
              <a:t> וְשֶׂרֶט לָנֶפֶשׁ לֹא תִתְּנוּ בִּבְשַׂרְכֶם וּכְתֹבֶת קַעֲקַע לֹא תִתְּנוּ בָּכֶם </a:t>
            </a:r>
            <a:r>
              <a:rPr lang="he-IL" b="1" dirty="0">
                <a:solidFill>
                  <a:srgbClr val="C0504D"/>
                </a:solidFill>
                <a:latin typeface="Arial"/>
                <a:ea typeface="Times New Roman"/>
                <a:cs typeface="David"/>
              </a:rPr>
              <a:t>אֲנִי יְהוָה</a:t>
            </a:r>
            <a:r>
              <a:rPr lang="he-IL" dirty="0">
                <a:solidFill>
                  <a:srgbClr val="314B77"/>
                </a:solidFill>
                <a:latin typeface="Arial"/>
                <a:ea typeface="Times New Roman"/>
                <a:cs typeface="David"/>
              </a:rPr>
              <a:t>. </a:t>
            </a:r>
            <a:r>
              <a:rPr lang="he-IL" sz="1600" b="1" dirty="0">
                <a:solidFill>
                  <a:srgbClr val="889EC2"/>
                </a:solidFill>
                <a:ea typeface="Times New Roman"/>
              </a:rPr>
              <a:t>כט</a:t>
            </a:r>
            <a:r>
              <a:rPr lang="he-IL" dirty="0">
                <a:solidFill>
                  <a:srgbClr val="314B77"/>
                </a:solidFill>
                <a:latin typeface="Arial"/>
                <a:ea typeface="Times New Roman"/>
                <a:cs typeface="David"/>
              </a:rPr>
              <a:t> אַל-תְּחַלֵּל אֶת-בִּתְּךָ לְהַזְנוֹתָהּ וְלֹא-תִזְנֶה הָאָרֶץ וּמָלְאָה הָאָרֶץ זִמָּה. </a:t>
            </a:r>
            <a:r>
              <a:rPr lang="he-IL" sz="1600" b="1" dirty="0">
                <a:solidFill>
                  <a:srgbClr val="889EC2"/>
                </a:solidFill>
                <a:ea typeface="Times New Roman"/>
              </a:rPr>
              <a:t>ל</a:t>
            </a:r>
            <a:r>
              <a:rPr lang="he-IL" dirty="0">
                <a:solidFill>
                  <a:srgbClr val="314B77"/>
                </a:solidFill>
                <a:latin typeface="Arial"/>
                <a:ea typeface="Times New Roman"/>
                <a:cs typeface="David"/>
              </a:rPr>
              <a:t> אֶת-שַׁבְּתֹתַי תִּשְׁמֹרוּ וּמִקְדָּשִׁי תִּירָאוּ </a:t>
            </a:r>
            <a:r>
              <a:rPr lang="he-IL" b="1" dirty="0">
                <a:solidFill>
                  <a:srgbClr val="C0504D"/>
                </a:solidFill>
                <a:latin typeface="Arial"/>
                <a:ea typeface="Times New Roman"/>
                <a:cs typeface="David"/>
              </a:rPr>
              <a:t>אֲנִי יְהוָה</a:t>
            </a:r>
            <a:r>
              <a:rPr lang="he-IL" dirty="0">
                <a:solidFill>
                  <a:srgbClr val="314B77"/>
                </a:solidFill>
                <a:latin typeface="Arial"/>
                <a:ea typeface="Times New Roman"/>
                <a:cs typeface="David"/>
              </a:rPr>
              <a:t>. </a:t>
            </a:r>
            <a:r>
              <a:rPr lang="he-IL" sz="1600" b="1" dirty="0">
                <a:solidFill>
                  <a:srgbClr val="889EC2"/>
                </a:solidFill>
                <a:ea typeface="Times New Roman"/>
              </a:rPr>
              <a:t>לא</a:t>
            </a:r>
            <a:r>
              <a:rPr lang="he-IL" dirty="0">
                <a:solidFill>
                  <a:srgbClr val="314B77"/>
                </a:solidFill>
                <a:latin typeface="Arial"/>
                <a:ea typeface="Times New Roman"/>
                <a:cs typeface="David"/>
              </a:rPr>
              <a:t> אַל-תִּפְנוּ אֶל-הָאֹבֹת וְאֶל-הַיִּדְּעֹנִים אַל-תְּבַקְשׁוּ לְטָמְאָה בָהֶם </a:t>
            </a:r>
            <a:r>
              <a:rPr lang="he-IL" b="1" dirty="0">
                <a:solidFill>
                  <a:srgbClr val="F79646"/>
                </a:solidFill>
                <a:latin typeface="Arial"/>
                <a:ea typeface="Times New Roman"/>
                <a:cs typeface="David"/>
              </a:rPr>
              <a:t>אֲנִי יְהוָה אֱלֹהֵיכֶם</a:t>
            </a:r>
            <a:r>
              <a:rPr lang="he-IL" dirty="0">
                <a:solidFill>
                  <a:srgbClr val="314B77"/>
                </a:solidFill>
                <a:latin typeface="Arial"/>
                <a:ea typeface="Times New Roman"/>
                <a:cs typeface="David"/>
              </a:rPr>
              <a:t>. </a:t>
            </a:r>
            <a:r>
              <a:rPr lang="he-IL" sz="1600" b="1" dirty="0">
                <a:solidFill>
                  <a:srgbClr val="889EC2"/>
                </a:solidFill>
                <a:ea typeface="Times New Roman"/>
              </a:rPr>
              <a:t>לב</a:t>
            </a:r>
            <a:r>
              <a:rPr lang="he-IL" dirty="0">
                <a:solidFill>
                  <a:srgbClr val="314B77"/>
                </a:solidFill>
                <a:latin typeface="Arial"/>
                <a:ea typeface="Times New Roman"/>
                <a:cs typeface="David"/>
              </a:rPr>
              <a:t> מִפְּנֵי שֵׂיבָה תָּקוּם וְהָדַרְתָּ פְּנֵי זָקֵן וְיָרֵאתָ מֵּאֱלֹהֶיךָ </a:t>
            </a:r>
            <a:r>
              <a:rPr lang="he-IL" b="1" dirty="0">
                <a:solidFill>
                  <a:srgbClr val="C0504D"/>
                </a:solidFill>
                <a:latin typeface="Arial"/>
                <a:ea typeface="Times New Roman"/>
                <a:cs typeface="David"/>
              </a:rPr>
              <a:t>אֲנִי יְהוָה</a:t>
            </a:r>
            <a:r>
              <a:rPr lang="he-IL" dirty="0">
                <a:solidFill>
                  <a:srgbClr val="314B77"/>
                </a:solidFill>
                <a:latin typeface="Arial"/>
                <a:ea typeface="Times New Roman"/>
                <a:cs typeface="David"/>
              </a:rPr>
              <a:t>. </a:t>
            </a:r>
            <a:r>
              <a:rPr lang="he-IL" sz="1600" b="1" dirty="0">
                <a:solidFill>
                  <a:srgbClr val="889EC2"/>
                </a:solidFill>
                <a:ea typeface="Times New Roman"/>
              </a:rPr>
              <a:t>לג</a:t>
            </a:r>
            <a:r>
              <a:rPr lang="he-IL" dirty="0">
                <a:solidFill>
                  <a:srgbClr val="314B77"/>
                </a:solidFill>
                <a:latin typeface="Arial"/>
                <a:ea typeface="Times New Roman"/>
                <a:cs typeface="David"/>
              </a:rPr>
              <a:t> וְכִי-יָגוּר אִתְּךָ גֵּר בְּאַרְצְכֶם לֹא תוֹנוּ אֹתוֹ. </a:t>
            </a:r>
            <a:r>
              <a:rPr lang="he-IL" sz="1600" b="1" dirty="0">
                <a:solidFill>
                  <a:srgbClr val="889EC2"/>
                </a:solidFill>
                <a:ea typeface="Times New Roman"/>
              </a:rPr>
              <a:t>לד</a:t>
            </a:r>
            <a:r>
              <a:rPr lang="he-IL" dirty="0">
                <a:solidFill>
                  <a:srgbClr val="314B77"/>
                </a:solidFill>
                <a:latin typeface="Arial"/>
                <a:ea typeface="Times New Roman"/>
                <a:cs typeface="David"/>
              </a:rPr>
              <a:t> כְּאֶזְרָח מִכֶּם יִהְיֶה לָכֶם הַגֵּר הַגָּר אִתְּכֶם וְאָהַבְתָּ לוֹ כָּמוֹךָ כִּי-גֵרִים הֱיִיתֶם בְּאֶרֶץ מִצְרָיִם </a:t>
            </a:r>
            <a:r>
              <a:rPr lang="he-IL" b="1" dirty="0">
                <a:solidFill>
                  <a:srgbClr val="F79646"/>
                </a:solidFill>
                <a:latin typeface="Arial"/>
                <a:ea typeface="Times New Roman"/>
                <a:cs typeface="David"/>
              </a:rPr>
              <a:t>אֲנִי יְהוָה אֱלֹהֵיכֶם</a:t>
            </a:r>
            <a:r>
              <a:rPr lang="he-IL" dirty="0">
                <a:solidFill>
                  <a:srgbClr val="314B77"/>
                </a:solidFill>
                <a:latin typeface="Arial"/>
                <a:ea typeface="Times New Roman"/>
                <a:cs typeface="David"/>
              </a:rPr>
              <a:t>. </a:t>
            </a:r>
            <a:r>
              <a:rPr lang="he-IL" sz="1600" b="1" dirty="0">
                <a:solidFill>
                  <a:srgbClr val="889EC2"/>
                </a:solidFill>
                <a:ea typeface="Times New Roman"/>
              </a:rPr>
              <a:t>לה</a:t>
            </a:r>
            <a:r>
              <a:rPr lang="he-IL" dirty="0">
                <a:solidFill>
                  <a:srgbClr val="314B77"/>
                </a:solidFill>
                <a:latin typeface="Arial"/>
                <a:ea typeface="Times New Roman"/>
                <a:cs typeface="David"/>
              </a:rPr>
              <a:t> לֹא-תַעֲשׂוּ עָוֶל בַּמִּשְׁפָּט בַּמִּדָּה בַּמִּשְׁקָל וּבַמְּשׂוּרָה. </a:t>
            </a:r>
            <a:r>
              <a:rPr lang="he-IL" sz="1600" b="1" dirty="0">
                <a:solidFill>
                  <a:srgbClr val="889EC2"/>
                </a:solidFill>
                <a:ea typeface="Times New Roman"/>
              </a:rPr>
              <a:t>לו</a:t>
            </a:r>
            <a:r>
              <a:rPr lang="he-IL" dirty="0">
                <a:solidFill>
                  <a:srgbClr val="314B77"/>
                </a:solidFill>
                <a:latin typeface="Arial"/>
                <a:ea typeface="Times New Roman"/>
                <a:cs typeface="David"/>
              </a:rPr>
              <a:t> מֹאזְנֵי צֶדֶק אַבְנֵי-צֶדֶק אֵיפַת צֶדֶק וְהִין צֶדֶק יִהְיֶה לָכֶם </a:t>
            </a:r>
            <a:r>
              <a:rPr lang="he-IL" b="1" dirty="0">
                <a:solidFill>
                  <a:srgbClr val="F79646"/>
                </a:solidFill>
                <a:latin typeface="Arial"/>
                <a:ea typeface="Times New Roman"/>
                <a:cs typeface="David"/>
              </a:rPr>
              <a:t>אֲנִי יְהוָה אֱלֹהֵיכֶם</a:t>
            </a:r>
            <a:r>
              <a:rPr lang="he-IL" dirty="0">
                <a:solidFill>
                  <a:srgbClr val="F79646"/>
                </a:solidFill>
                <a:latin typeface="Arial"/>
                <a:ea typeface="Times New Roman"/>
                <a:cs typeface="David"/>
              </a:rPr>
              <a:t> </a:t>
            </a:r>
            <a:r>
              <a:rPr lang="he-IL" dirty="0">
                <a:solidFill>
                  <a:srgbClr val="314B77"/>
                </a:solidFill>
                <a:latin typeface="Arial"/>
                <a:ea typeface="Times New Roman"/>
                <a:cs typeface="David"/>
              </a:rPr>
              <a:t>אֲשֶׁר-הוֹצֵאתִי אֶתְכֶם מֵאֶרֶץ מִצְרָיִם. </a:t>
            </a:r>
            <a:r>
              <a:rPr lang="he-IL" sz="1600" b="1" dirty="0">
                <a:solidFill>
                  <a:srgbClr val="889EC2"/>
                </a:solidFill>
                <a:ea typeface="Times New Roman"/>
              </a:rPr>
              <a:t>לז</a:t>
            </a:r>
            <a:r>
              <a:rPr lang="he-IL" dirty="0">
                <a:solidFill>
                  <a:srgbClr val="314B77"/>
                </a:solidFill>
                <a:latin typeface="Arial"/>
                <a:ea typeface="Times New Roman"/>
                <a:cs typeface="David"/>
              </a:rPr>
              <a:t> וּשְׁמַרְתֶּם אֶת-כָּל-חֻקֹּתַי וְאֶת-כָּל-מִשְׁפָּטַי וַעֲשִׂיתֶם אֹתָם </a:t>
            </a:r>
            <a:r>
              <a:rPr lang="he-IL" b="1" dirty="0">
                <a:solidFill>
                  <a:srgbClr val="C0504D"/>
                </a:solidFill>
                <a:latin typeface="Arial"/>
                <a:ea typeface="Times New Roman"/>
                <a:cs typeface="David"/>
              </a:rPr>
              <a:t>אֲנִי יְהוָה</a:t>
            </a:r>
            <a:r>
              <a:rPr lang="he-IL" dirty="0">
                <a:solidFill>
                  <a:srgbClr val="314B77"/>
                </a:solidFill>
                <a:latin typeface="Arial"/>
                <a:ea typeface="Times New Roman"/>
                <a:cs typeface="David"/>
              </a:rPr>
              <a:t>. </a:t>
            </a:r>
            <a:endParaRPr lang="en-US" sz="19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682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536547380"/>
              </p:ext>
            </p:extLst>
          </p:nvPr>
        </p:nvGraphicFramePr>
        <p:xfrm>
          <a:off x="304800" y="304800"/>
          <a:ext cx="8458200" cy="619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0267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994840-9CA1-43F3-8AED-0CBBE9CDE5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9F994840-9CA1-43F3-8AED-0CBBE9CDE5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9F994840-9CA1-43F3-8AED-0CBBE9CDE5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5345DD-99DE-45FD-8A2B-ABDD1CC665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755345DD-99DE-45FD-8A2B-ABDD1CC665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755345DD-99DE-45FD-8A2B-ABDD1CC665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80078C-A780-4674-986A-283CCF6B87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0380078C-A780-4674-986A-283CCF6B87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0380078C-A780-4674-986A-283CCF6B87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319D78E-4488-446E-AC01-658F4B9576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2319D78E-4488-446E-AC01-658F4B9576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2319D78E-4488-446E-AC01-658F4B9576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‘Job Interview’</a:t>
            </a:r>
            <a:endParaRPr lang="he-IL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Have to make sure they are suitable for the job.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Before 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they 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accept the job, 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they 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need to be ready for it. </a:t>
            </a:r>
            <a:endParaRPr lang="en-GB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  <a:cs typeface="David" pitchFamily="34" charset="-79"/>
              </a:rPr>
              <a:t>They know there is a G-d at </a:t>
            </a:r>
            <a:r>
              <a:rPr lang="he-IL" dirty="0" smtClean="0">
                <a:solidFill>
                  <a:schemeClr val="accent6">
                    <a:lumMod val="75000"/>
                  </a:schemeClr>
                </a:solidFill>
                <a:cs typeface="David" pitchFamily="34" charset="-79"/>
              </a:rPr>
              <a:t>קריעת ים סוף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  <a:cs typeface="David" pitchFamily="34" charset="-79"/>
              </a:rPr>
              <a:t>- </a:t>
            </a:r>
            <a:r>
              <a:rPr lang="he-IL" dirty="0" smtClean="0">
                <a:solidFill>
                  <a:schemeClr val="accent6">
                    <a:lumMod val="75000"/>
                  </a:schemeClr>
                </a:solidFill>
                <a:cs typeface="David" pitchFamily="34" charset="-79"/>
              </a:rPr>
              <a:t>ויאמינו </a:t>
            </a:r>
            <a:r>
              <a:rPr lang="he-IL" dirty="0">
                <a:solidFill>
                  <a:schemeClr val="accent6">
                    <a:lumMod val="75000"/>
                  </a:schemeClr>
                </a:solidFill>
                <a:cs typeface="David" pitchFamily="34" charset="-79"/>
              </a:rPr>
              <a:t>בה' ובמשה עבדו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  <a:cs typeface="David" pitchFamily="34" charset="-79"/>
              </a:rPr>
              <a:t>.</a:t>
            </a:r>
          </a:p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  <a:cs typeface="David" pitchFamily="34" charset="-79"/>
              </a:rPr>
              <a:t>Everything on the way to Har Sinai is to get them ready.</a:t>
            </a:r>
            <a:endParaRPr lang="en-US" dirty="0">
              <a:solidFill>
                <a:schemeClr val="accent2">
                  <a:lumMod val="75000"/>
                </a:schemeClr>
              </a:solidFill>
              <a:cs typeface="David" pitchFamily="34" charset="-79"/>
            </a:endParaRP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009773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14" y="10886"/>
            <a:ext cx="8229600" cy="1143000"/>
          </a:xfrm>
        </p:spPr>
        <p:txBody>
          <a:bodyPr/>
          <a:lstStyle/>
          <a:p>
            <a:r>
              <a:rPr lang="en-GB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Stop 1: Marah</a:t>
            </a:r>
            <a:endParaRPr lang="he-IL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9829" y="809171"/>
            <a:ext cx="4953000" cy="5867400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he-IL" sz="2400" b="1" dirty="0" smtClean="0">
                <a:latin typeface="David" pitchFamily="34" charset="-79"/>
                <a:cs typeface="David" pitchFamily="34" charset="-79"/>
              </a:rPr>
              <a:t>שמות טו</a:t>
            </a:r>
          </a:p>
          <a:p>
            <a:pPr marL="0" indent="0" algn="r" rtl="1">
              <a:buNone/>
            </a:pPr>
            <a:r>
              <a:rPr lang="he-IL" sz="2400" b="1" dirty="0" smtClean="0">
                <a:latin typeface="David" pitchFamily="34" charset="-79"/>
                <a:cs typeface="David" pitchFamily="34" charset="-79"/>
              </a:rPr>
              <a:t>כב</a:t>
            </a:r>
            <a:r>
              <a:rPr lang="he-IL" sz="2400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he-IL" sz="2400" dirty="0">
                <a:latin typeface="David" pitchFamily="34" charset="-79"/>
                <a:cs typeface="David" pitchFamily="34" charset="-79"/>
              </a:rPr>
              <a:t>וַיַּסַּע מֹשֶׁה אֶת-יִשְׂרָאֵל מִיַּם-סוּף וַיֵּצְאוּ אֶל-מִדְבַּר-שׁוּר וַיֵּלְכוּ </a:t>
            </a:r>
            <a:r>
              <a:rPr lang="he-IL" sz="2400" b="1" dirty="0">
                <a:solidFill>
                  <a:schemeClr val="accent5"/>
                </a:solidFill>
                <a:latin typeface="David" pitchFamily="34" charset="-79"/>
                <a:cs typeface="David" pitchFamily="34" charset="-79"/>
              </a:rPr>
              <a:t>שְׁלֹשֶׁת-יָמִים בַּמִּדְבָּר </a:t>
            </a:r>
            <a:r>
              <a:rPr lang="he-IL" sz="2400" dirty="0">
                <a:latin typeface="David" pitchFamily="34" charset="-79"/>
                <a:cs typeface="David" pitchFamily="34" charset="-79"/>
              </a:rPr>
              <a:t>וְלֹא-מָצְאוּ מָיִם. </a:t>
            </a:r>
            <a:endParaRPr lang="he-IL" sz="2400" dirty="0" smtClean="0">
              <a:latin typeface="David" pitchFamily="34" charset="-79"/>
              <a:cs typeface="David" pitchFamily="34" charset="-79"/>
            </a:endParaRPr>
          </a:p>
          <a:p>
            <a:pPr marL="0" indent="0" algn="r" rtl="1">
              <a:buNone/>
            </a:pPr>
            <a:r>
              <a:rPr lang="he-IL" sz="2400" b="1" dirty="0" smtClean="0">
                <a:latin typeface="David" pitchFamily="34" charset="-79"/>
                <a:cs typeface="David" pitchFamily="34" charset="-79"/>
              </a:rPr>
              <a:t>כג</a:t>
            </a:r>
            <a:r>
              <a:rPr lang="he-IL" sz="2400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he-IL" sz="2400" dirty="0">
                <a:latin typeface="David" pitchFamily="34" charset="-79"/>
                <a:cs typeface="David" pitchFamily="34" charset="-79"/>
              </a:rPr>
              <a:t>וַיָּבֹאוּ </a:t>
            </a:r>
            <a:r>
              <a:rPr lang="he-IL" sz="2400" b="1" dirty="0">
                <a:solidFill>
                  <a:schemeClr val="accent6"/>
                </a:solidFill>
                <a:latin typeface="David" pitchFamily="34" charset="-79"/>
                <a:cs typeface="David" pitchFamily="34" charset="-79"/>
              </a:rPr>
              <a:t>מָרָתָה וְלֹא יָכְלוּ לִשְׁתֹּת מַיִם מִמָּרָה כִּי מָרִים הֵם עַל-כֵּן </a:t>
            </a:r>
            <a:r>
              <a:rPr lang="he-IL" sz="2400" dirty="0">
                <a:latin typeface="David" pitchFamily="34" charset="-79"/>
                <a:cs typeface="David" pitchFamily="34" charset="-79"/>
              </a:rPr>
              <a:t>קָרָא-שְׁמָהּ מָרָה. </a:t>
            </a:r>
            <a:endParaRPr lang="he-IL" sz="2400" dirty="0" smtClean="0">
              <a:latin typeface="David" pitchFamily="34" charset="-79"/>
              <a:cs typeface="David" pitchFamily="34" charset="-79"/>
            </a:endParaRPr>
          </a:p>
          <a:p>
            <a:pPr marL="0" indent="0" algn="r" rtl="1">
              <a:buNone/>
            </a:pPr>
            <a:r>
              <a:rPr lang="he-IL" sz="2400" b="1" dirty="0" smtClean="0">
                <a:latin typeface="David" pitchFamily="34" charset="-79"/>
                <a:cs typeface="David" pitchFamily="34" charset="-79"/>
              </a:rPr>
              <a:t>כד</a:t>
            </a:r>
            <a:r>
              <a:rPr lang="he-IL" sz="2400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he-IL" sz="2400" b="1" dirty="0">
                <a:solidFill>
                  <a:schemeClr val="accent4"/>
                </a:solidFill>
                <a:latin typeface="David" pitchFamily="34" charset="-79"/>
                <a:cs typeface="David" pitchFamily="34" charset="-79"/>
              </a:rPr>
              <a:t>וַיִּלֹּנוּ הָעָם </a:t>
            </a:r>
            <a:r>
              <a:rPr lang="he-IL" sz="2400" dirty="0">
                <a:latin typeface="David" pitchFamily="34" charset="-79"/>
                <a:cs typeface="David" pitchFamily="34" charset="-79"/>
              </a:rPr>
              <a:t>עַל-מֹשֶׁה לֵּאמֹר מַה-נִּשְׁתֶּה. </a:t>
            </a:r>
            <a:endParaRPr lang="he-IL" sz="2400" dirty="0" smtClean="0">
              <a:latin typeface="David" pitchFamily="34" charset="-79"/>
              <a:cs typeface="David" pitchFamily="34" charset="-79"/>
            </a:endParaRPr>
          </a:p>
          <a:p>
            <a:pPr marL="0" indent="0" algn="r" rtl="1">
              <a:buNone/>
            </a:pPr>
            <a:r>
              <a:rPr lang="he-IL" sz="2400" b="1" dirty="0" smtClean="0">
                <a:latin typeface="David" pitchFamily="34" charset="-79"/>
                <a:cs typeface="David" pitchFamily="34" charset="-79"/>
              </a:rPr>
              <a:t>כה</a:t>
            </a:r>
            <a:r>
              <a:rPr lang="he-IL" sz="2400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he-IL" sz="2400" dirty="0">
                <a:latin typeface="David" pitchFamily="34" charset="-79"/>
                <a:cs typeface="David" pitchFamily="34" charset="-79"/>
              </a:rPr>
              <a:t>וַיִּצְעַק אֶל-יְהוָה וַיּוֹרֵהוּ יְהוָה </a:t>
            </a:r>
            <a:r>
              <a:rPr lang="he-IL" sz="2400" b="1" dirty="0">
                <a:solidFill>
                  <a:schemeClr val="accent3"/>
                </a:solidFill>
                <a:latin typeface="David" pitchFamily="34" charset="-79"/>
                <a:cs typeface="David" pitchFamily="34" charset="-79"/>
              </a:rPr>
              <a:t>עֵץ וַיַּשְׁלֵךְ אֶל-הַמַּיִם וַיִּמְתְּקוּ הַמָּיִם </a:t>
            </a:r>
            <a:r>
              <a:rPr lang="he-IL" sz="2400" b="1" dirty="0">
                <a:solidFill>
                  <a:schemeClr val="accent2"/>
                </a:solidFill>
                <a:latin typeface="David" pitchFamily="34" charset="-79"/>
                <a:cs typeface="David" pitchFamily="34" charset="-79"/>
              </a:rPr>
              <a:t>שָׁם שָׂם לוֹ חֹק וּמִשְׁפָּט וְשָׁם נִסָּהוּ. </a:t>
            </a:r>
            <a:endParaRPr lang="en-US" sz="2400" b="1" dirty="0">
              <a:solidFill>
                <a:schemeClr val="accent2"/>
              </a:solidFill>
              <a:latin typeface="David" pitchFamily="34" charset="-79"/>
              <a:cs typeface="David" pitchFamily="34" charset="-79"/>
            </a:endParaRPr>
          </a:p>
          <a:p>
            <a:pPr marL="0" indent="0" algn="r" rtl="1">
              <a:buNone/>
            </a:pPr>
            <a:r>
              <a:rPr lang="he-IL" sz="2400" b="1" dirty="0" smtClean="0">
                <a:latin typeface="David" pitchFamily="34" charset="-79"/>
                <a:cs typeface="David" pitchFamily="34" charset="-79"/>
              </a:rPr>
              <a:t>כו</a:t>
            </a:r>
            <a:r>
              <a:rPr lang="he-IL" sz="2400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he-IL" sz="2400" b="1" dirty="0">
                <a:solidFill>
                  <a:schemeClr val="accent1"/>
                </a:solidFill>
                <a:latin typeface="David" pitchFamily="34" charset="-79"/>
                <a:cs typeface="David" pitchFamily="34" charset="-79"/>
              </a:rPr>
              <a:t>וַיֹּאמֶר אִם-שָׁמוֹעַ תִּשְׁמַע לְקוֹל יְהוָה אֱלֹהֶיךָ וְהַיָּשָׁר בְּעֵינָיו תַּעֲשֶׂה וְהַאֲזַנְתָּ לְמִצְו‍ֹתָיו וְשָׁמַרְתָּ כָּל-חֻקָּיו כָּל-הַמַּחֲלָה אֲשֶׁר-שַׂמְתִּי בְמִצְרַיִם לֹא-אָשִׂים עָלֶיךָ כִּי אֲנִי יְהוָה רֹפְאֶךָ. </a:t>
            </a:r>
            <a:endParaRPr lang="en-US" sz="2400" b="1" dirty="0">
              <a:solidFill>
                <a:schemeClr val="accent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4" name="Right Arrow Callout 3"/>
          <p:cNvSpPr/>
          <p:nvPr/>
        </p:nvSpPr>
        <p:spPr>
          <a:xfrm>
            <a:off x="152400" y="1371600"/>
            <a:ext cx="3810000" cy="713014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7072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GB" sz="2000" dirty="0" smtClean="0"/>
              <a:t>They should now travel for 3 days to Har Sinai</a:t>
            </a:r>
            <a:endParaRPr lang="he-IL" sz="2000" dirty="0"/>
          </a:p>
        </p:txBody>
      </p:sp>
      <p:sp>
        <p:nvSpPr>
          <p:cNvPr id="5" name="Right Arrow Callout 4"/>
          <p:cNvSpPr/>
          <p:nvPr/>
        </p:nvSpPr>
        <p:spPr>
          <a:xfrm>
            <a:off x="152400" y="2209800"/>
            <a:ext cx="3657600" cy="658586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839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GB" sz="2000" dirty="0" smtClean="0"/>
              <a:t>They got to Marah and the water was bitter.</a:t>
            </a:r>
            <a:endParaRPr lang="he-IL" sz="2000" dirty="0"/>
          </a:p>
        </p:txBody>
      </p:sp>
      <p:sp>
        <p:nvSpPr>
          <p:cNvPr id="6" name="Right Arrow Callout 5"/>
          <p:cNvSpPr/>
          <p:nvPr/>
        </p:nvSpPr>
        <p:spPr>
          <a:xfrm>
            <a:off x="152400" y="2971800"/>
            <a:ext cx="4114799" cy="6858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6141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GB" sz="2000" dirty="0" smtClean="0"/>
              <a:t>G-d wants them to complain so they will turn to Him. </a:t>
            </a:r>
            <a:endParaRPr lang="he-IL" sz="2000" dirty="0"/>
          </a:p>
        </p:txBody>
      </p:sp>
      <p:sp>
        <p:nvSpPr>
          <p:cNvPr id="7" name="Right Arrow Callout 6"/>
          <p:cNvSpPr/>
          <p:nvPr/>
        </p:nvSpPr>
        <p:spPr>
          <a:xfrm>
            <a:off x="152399" y="3733800"/>
            <a:ext cx="4114799" cy="5334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5856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GB" sz="2000" dirty="0" smtClean="0"/>
              <a:t>The tree changes death into life.</a:t>
            </a:r>
            <a:endParaRPr lang="he-IL" sz="2000" dirty="0"/>
          </a:p>
        </p:txBody>
      </p:sp>
      <p:sp>
        <p:nvSpPr>
          <p:cNvPr id="8" name="Right Arrow Callout 7"/>
          <p:cNvSpPr/>
          <p:nvPr/>
        </p:nvSpPr>
        <p:spPr>
          <a:xfrm>
            <a:off x="152400" y="4419600"/>
            <a:ext cx="4572000" cy="6096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8888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GB" sz="2000" dirty="0" smtClean="0"/>
              <a:t>He gave them laws and tested them there.</a:t>
            </a:r>
            <a:endParaRPr lang="he-IL" sz="2000" dirty="0"/>
          </a:p>
        </p:txBody>
      </p:sp>
      <p:sp>
        <p:nvSpPr>
          <p:cNvPr id="9" name="Right Arrow Callout 8"/>
          <p:cNvSpPr/>
          <p:nvPr/>
        </p:nvSpPr>
        <p:spPr>
          <a:xfrm>
            <a:off x="152400" y="5181600"/>
            <a:ext cx="4267199" cy="15240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1868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GB" sz="2000" dirty="0" smtClean="0"/>
              <a:t>You only need a doctor when you are sick. This is proof that until now they had not followed G-d.</a:t>
            </a:r>
            <a:endParaRPr lang="he-IL" sz="2000" dirty="0"/>
          </a:p>
        </p:txBody>
      </p:sp>
    </p:spTree>
    <p:extLst>
      <p:ext uri="{BB962C8B-B14F-4D97-AF65-F5344CB8AC3E}">
        <p14:creationId xmlns:p14="http://schemas.microsoft.com/office/powerpoint/2010/main" val="2940348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GB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Stop 2: Eilim</a:t>
            </a:r>
            <a:endParaRPr lang="he-IL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219199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he-IL" b="1" dirty="0" smtClean="0">
                <a:latin typeface="David" pitchFamily="34" charset="-79"/>
                <a:cs typeface="David" pitchFamily="34" charset="-79"/>
              </a:rPr>
              <a:t>כז</a:t>
            </a:r>
            <a:r>
              <a:rPr lang="he-IL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he-IL" dirty="0">
                <a:latin typeface="David" pitchFamily="34" charset="-79"/>
                <a:cs typeface="David" pitchFamily="34" charset="-79"/>
              </a:rPr>
              <a:t>וַיָּבֹאוּ אֵילִמָה וְשָׁם</a:t>
            </a:r>
            <a:r>
              <a:rPr lang="he-IL" b="1" dirty="0">
                <a:latin typeface="David" pitchFamily="34" charset="-79"/>
                <a:cs typeface="David" pitchFamily="34" charset="-79"/>
              </a:rPr>
              <a:t> </a:t>
            </a:r>
            <a:r>
              <a:rPr lang="he-IL" b="1" dirty="0">
                <a:solidFill>
                  <a:schemeClr val="accent5"/>
                </a:solidFill>
                <a:latin typeface="David" pitchFamily="34" charset="-79"/>
                <a:cs typeface="David" pitchFamily="34" charset="-79"/>
              </a:rPr>
              <a:t>שְׁתֵּים עֶשְׂרֵה עֵינֹת מַיִם </a:t>
            </a:r>
            <a:r>
              <a:rPr lang="he-IL" b="1" dirty="0">
                <a:solidFill>
                  <a:schemeClr val="accent3"/>
                </a:solidFill>
                <a:latin typeface="David" pitchFamily="34" charset="-79"/>
                <a:cs typeface="David" pitchFamily="34" charset="-79"/>
              </a:rPr>
              <a:t>וְשִׁבְעִים תְּמָרִים</a:t>
            </a:r>
            <a:r>
              <a:rPr lang="he-IL" b="1" dirty="0">
                <a:solidFill>
                  <a:schemeClr val="accent2"/>
                </a:solidFill>
                <a:latin typeface="David" pitchFamily="34" charset="-79"/>
                <a:cs typeface="David" pitchFamily="34" charset="-79"/>
              </a:rPr>
              <a:t> </a:t>
            </a:r>
            <a:r>
              <a:rPr lang="he-IL" dirty="0">
                <a:latin typeface="David" pitchFamily="34" charset="-79"/>
                <a:cs typeface="David" pitchFamily="34" charset="-79"/>
              </a:rPr>
              <a:t>וַיַּחֲנוּ-שָׁם עַל-הַמָּיִם.</a:t>
            </a:r>
            <a:endParaRPr lang="en-US" dirty="0">
              <a:latin typeface="David" pitchFamily="34" charset="-79"/>
              <a:cs typeface="David" pitchFamily="34" charset="-79"/>
            </a:endParaRPr>
          </a:p>
          <a:p>
            <a:endParaRPr lang="he-IL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36043712"/>
              </p:ext>
            </p:extLst>
          </p:nvPr>
        </p:nvGraphicFramePr>
        <p:xfrm>
          <a:off x="228600" y="2286000"/>
          <a:ext cx="8534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5398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C162110-6CBE-4DD0-A708-AEF0CC10EA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AC162110-6CBE-4DD0-A708-AEF0CC10EA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7DC3BA0-ED1D-4BBD-89E5-EAB2FE6688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dgm id="{D7DC3BA0-ED1D-4BBD-89E5-EAB2FE6688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BB7E7B-904B-4C2F-A505-0A727EBA30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>
                                            <p:graphicEl>
                                              <a:dgm id="{E3BB7E7B-904B-4C2F-A505-0A727EBA30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B681A3-2DA0-4671-B534-8459FDB787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>
                                            <p:graphicEl>
                                              <a:dgm id="{15B681A3-2DA0-4671-B534-8459FDB787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6D4D406-B8EC-4B4E-A5F4-6DE1984934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">
                                            <p:graphicEl>
                                              <a:dgm id="{B6D4D406-B8EC-4B4E-A5F4-6DE1984934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4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Stop 3: Midbar Sin</a:t>
            </a:r>
            <a:endParaRPr lang="he-IL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1219200"/>
            <a:ext cx="5105400" cy="5410200"/>
          </a:xfrm>
        </p:spPr>
        <p:txBody>
          <a:bodyPr>
            <a:normAutofit fontScale="92500" lnSpcReduction="20000"/>
          </a:bodyPr>
          <a:lstStyle/>
          <a:p>
            <a:pPr marL="0" indent="0" algn="r" rtl="1">
              <a:buNone/>
            </a:pPr>
            <a:r>
              <a:rPr lang="he-IL" b="1" dirty="0" smtClean="0">
                <a:latin typeface="David" pitchFamily="34" charset="-79"/>
                <a:cs typeface="David" pitchFamily="34" charset="-79"/>
              </a:rPr>
              <a:t>שמות </a:t>
            </a:r>
            <a:r>
              <a:rPr lang="he-IL" b="1" dirty="0">
                <a:latin typeface="David" pitchFamily="34" charset="-79"/>
                <a:cs typeface="David" pitchFamily="34" charset="-79"/>
              </a:rPr>
              <a:t>טז</a:t>
            </a:r>
            <a:endParaRPr lang="en-US" dirty="0">
              <a:latin typeface="David" pitchFamily="34" charset="-79"/>
              <a:cs typeface="David" pitchFamily="34" charset="-79"/>
            </a:endParaRPr>
          </a:p>
          <a:p>
            <a:pPr marL="0" indent="0" algn="r" rtl="1">
              <a:buNone/>
            </a:pPr>
            <a:r>
              <a:rPr lang="he-IL" b="1" dirty="0">
                <a:latin typeface="David" pitchFamily="34" charset="-79"/>
                <a:cs typeface="David" pitchFamily="34" charset="-79"/>
              </a:rPr>
              <a:t>א</a:t>
            </a:r>
            <a:r>
              <a:rPr lang="he-IL" dirty="0">
                <a:latin typeface="David" pitchFamily="34" charset="-79"/>
                <a:cs typeface="David" pitchFamily="34" charset="-79"/>
              </a:rPr>
              <a:t> וַיִּסְעוּ מֵאֵילִם וַיָּבֹאוּ כָּל-עֲדַת בְּנֵי-יִשְׂרָאֵל אֶל-מִדְבַּר-סִין אֲשֶׁר בֵּין-אֵילִם וּבֵין סִינָי </a:t>
            </a:r>
            <a:r>
              <a:rPr lang="he-IL" b="1" dirty="0">
                <a:solidFill>
                  <a:schemeClr val="accent6"/>
                </a:solidFill>
                <a:latin typeface="David" pitchFamily="34" charset="-79"/>
                <a:cs typeface="David" pitchFamily="34" charset="-79"/>
              </a:rPr>
              <a:t>בַּחֲמִשָּׁה עָשָׂר יוֹם לַחֹדֶשׁ הַשֵּׁנִי</a:t>
            </a:r>
            <a:r>
              <a:rPr lang="he-IL" dirty="0">
                <a:latin typeface="David" pitchFamily="34" charset="-79"/>
                <a:cs typeface="David" pitchFamily="34" charset="-79"/>
              </a:rPr>
              <a:t> לְצֵאתָם מֵאֶרֶץ מִצְרָיִם. </a:t>
            </a:r>
            <a:endParaRPr lang="he-IL" dirty="0" smtClean="0">
              <a:latin typeface="David" pitchFamily="34" charset="-79"/>
              <a:cs typeface="David" pitchFamily="34" charset="-79"/>
            </a:endParaRPr>
          </a:p>
          <a:p>
            <a:pPr marL="0" indent="0" algn="r" rtl="1">
              <a:buNone/>
            </a:pPr>
            <a:r>
              <a:rPr lang="he-IL" b="1" dirty="0" smtClean="0">
                <a:latin typeface="David" pitchFamily="34" charset="-79"/>
                <a:cs typeface="David" pitchFamily="34" charset="-79"/>
              </a:rPr>
              <a:t>ב</a:t>
            </a:r>
            <a:r>
              <a:rPr lang="he-IL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he-IL" b="1" dirty="0" smtClean="0">
                <a:solidFill>
                  <a:schemeClr val="accent5"/>
                </a:solidFill>
                <a:latin typeface="David" pitchFamily="34" charset="-79"/>
                <a:cs typeface="David" pitchFamily="34" charset="-79"/>
              </a:rPr>
              <a:t>וַיִּלּוֹנוּ </a:t>
            </a:r>
            <a:r>
              <a:rPr lang="he-IL" b="1" dirty="0">
                <a:solidFill>
                  <a:schemeClr val="accent5"/>
                </a:solidFill>
                <a:latin typeface="David" pitchFamily="34" charset="-79"/>
                <a:cs typeface="David" pitchFamily="34" charset="-79"/>
              </a:rPr>
              <a:t>כָּל-עֲדַת בְּנֵי-יִשְׂרָאֵל עַל-מֹשֶׁה וְעַל-אַהֲרֹן בַּמִּדְבָּר. </a:t>
            </a:r>
            <a:endParaRPr lang="he-IL" b="1" dirty="0" smtClean="0">
              <a:solidFill>
                <a:schemeClr val="accent5"/>
              </a:solidFill>
              <a:latin typeface="David" pitchFamily="34" charset="-79"/>
              <a:cs typeface="David" pitchFamily="34" charset="-79"/>
            </a:endParaRPr>
          </a:p>
          <a:p>
            <a:pPr marL="0" indent="0" algn="r" rtl="1">
              <a:buNone/>
            </a:pPr>
            <a:r>
              <a:rPr lang="he-IL" b="1" dirty="0" smtClean="0">
                <a:latin typeface="David" pitchFamily="34" charset="-79"/>
                <a:cs typeface="David" pitchFamily="34" charset="-79"/>
              </a:rPr>
              <a:t>ג</a:t>
            </a:r>
            <a:r>
              <a:rPr lang="he-IL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he-IL" dirty="0">
                <a:latin typeface="David" pitchFamily="34" charset="-79"/>
                <a:cs typeface="David" pitchFamily="34" charset="-79"/>
              </a:rPr>
              <a:t>וַיֹּאמְרוּ אֲלֵהֶם בְּנֵי יִשְׂרָאֵל מִי-יִתֵּן מוּתֵנוּ בְיַד-יְהוָה בְּאֶרֶץ מִצְרַיִם בְּשִׁבְתֵּנוּ עַל-סִיר הַבָּשָׂר בְּאָכְלֵנוּ לֶחֶם לָשֹׂבַע </a:t>
            </a:r>
            <a:r>
              <a:rPr lang="he-IL" b="1" dirty="0">
                <a:solidFill>
                  <a:schemeClr val="accent5"/>
                </a:solidFill>
                <a:latin typeface="David" pitchFamily="34" charset="-79"/>
                <a:cs typeface="David" pitchFamily="34" charset="-79"/>
              </a:rPr>
              <a:t>כִּי-הוֹצֵאתֶם אֹתָנוּ אֶל-הַמִּדְבָּר הַזֶּה לְהָמִית אֶת-כָּל-הַקָּהָל הַזֶּה בָּרָעָב. </a:t>
            </a:r>
            <a:endParaRPr lang="en-GB" b="1" dirty="0">
              <a:solidFill>
                <a:schemeClr val="accent5"/>
              </a:solidFill>
              <a:latin typeface="David" pitchFamily="34" charset="-79"/>
              <a:cs typeface="David" pitchFamily="34" charset="-79"/>
            </a:endParaRPr>
          </a:p>
          <a:p>
            <a:endParaRPr lang="en-US" dirty="0"/>
          </a:p>
          <a:p>
            <a:endParaRPr lang="he-IL" dirty="0"/>
          </a:p>
        </p:txBody>
      </p:sp>
      <p:sp>
        <p:nvSpPr>
          <p:cNvPr id="4" name="Right Arrow Callout 3"/>
          <p:cNvSpPr/>
          <p:nvPr/>
        </p:nvSpPr>
        <p:spPr>
          <a:xfrm>
            <a:off x="319314" y="2133600"/>
            <a:ext cx="3795486" cy="8382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0656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GB" sz="2400" dirty="0" smtClean="0"/>
              <a:t>A month after leaving </a:t>
            </a:r>
            <a:r>
              <a:rPr lang="en-GB" sz="2400" dirty="0"/>
              <a:t>E</a:t>
            </a:r>
            <a:r>
              <a:rPr lang="en-GB" sz="2400" dirty="0" smtClean="0"/>
              <a:t>gypt</a:t>
            </a:r>
            <a:endParaRPr lang="he-IL" sz="2400" dirty="0"/>
          </a:p>
        </p:txBody>
      </p:sp>
      <p:sp>
        <p:nvSpPr>
          <p:cNvPr id="5" name="Right Arrow Callout 4"/>
          <p:cNvSpPr/>
          <p:nvPr/>
        </p:nvSpPr>
        <p:spPr>
          <a:xfrm>
            <a:off x="304800" y="3276600"/>
            <a:ext cx="3505200" cy="2514600"/>
          </a:xfrm>
          <a:prstGeom prst="rightArrowCallo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GB" sz="2400" dirty="0" smtClean="0"/>
              <a:t>There is no food. G-d is getting them ready.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2024233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01" y="494960"/>
            <a:ext cx="8841599" cy="5868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066800"/>
            <a:ext cx="3048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b="1" u="sng" dirty="0" smtClean="0"/>
              <a:t>Shulchan Aruch</a:t>
            </a:r>
            <a:endParaRPr lang="en-GB" b="1" u="sng" dirty="0"/>
          </a:p>
          <a:p>
            <a:pPr marL="0" indent="0" algn="ctr">
              <a:buNone/>
            </a:pPr>
            <a:r>
              <a:rPr lang="he-IL" u="sng" dirty="0" smtClean="0"/>
              <a:t>מן</a:t>
            </a:r>
            <a:endParaRPr lang="en-GB" u="sng" dirty="0" smtClean="0"/>
          </a:p>
          <a:p>
            <a:pPr lvl="0"/>
            <a:r>
              <a:rPr lang="en-GB" sz="2400" dirty="0" smtClean="0"/>
              <a:t>You can take one portion each day, this is an omer.      Take as much as you       need not as much as you want. (Learn how to share)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76800" y="1160590"/>
            <a:ext cx="2743200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2400" dirty="0"/>
              <a:t>You can’t leave it over.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/>
              <a:t>Take double on Friday.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/>
              <a:t>Can’t take it on Shabbat. (Shabbat comes a part of laws of </a:t>
            </a:r>
            <a:r>
              <a:rPr lang="he-IL" sz="2400" dirty="0" smtClean="0"/>
              <a:t>מן</a:t>
            </a:r>
            <a:r>
              <a:rPr lang="en-GB" sz="2400" dirty="0" smtClean="0"/>
              <a:t>)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2912533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4867</TotalTime>
  <Words>2276</Words>
  <Application>Microsoft Office PowerPoint</Application>
  <PresentationFormat>On-screen Show (4:3)</PresentationFormat>
  <Paragraphs>178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שמות</vt:lpstr>
      <vt:lpstr>ויקרא יט</vt:lpstr>
      <vt:lpstr>ויקרא יט</vt:lpstr>
      <vt:lpstr>PowerPoint Presentation</vt:lpstr>
      <vt:lpstr>The ‘Job Interview’</vt:lpstr>
      <vt:lpstr>Stop 1: Marah</vt:lpstr>
      <vt:lpstr>Stop 2: Eilim</vt:lpstr>
      <vt:lpstr>Stop 3: Midbar Sin</vt:lpstr>
      <vt:lpstr>PowerPoint Presentation</vt:lpstr>
      <vt:lpstr>The Lesson of the מן</vt:lpstr>
      <vt:lpstr>The Omer is Associated with the מן</vt:lpstr>
      <vt:lpstr>The Lesson of the Desert Experience</vt:lpstr>
      <vt:lpstr>ויקרא כג – קרבן העומר</vt:lpstr>
      <vt:lpstr>דברים ח - Why do we need the desert experience?</vt:lpstr>
      <vt:lpstr>דברים ח - The Danger of being in Israel</vt:lpstr>
      <vt:lpstr>מה ענין שמיטה אצל הר סיני?</vt:lpstr>
      <vt:lpstr>דברים כד - The only other place the word omer appears</vt:lpstr>
      <vt:lpstr>Stop 4: Rephidim</vt:lpstr>
      <vt:lpstr>When Do Amalek Attack?</vt:lpstr>
      <vt:lpstr>דברים כה – פרשת זכור From Vendetta to Virtue</vt:lpstr>
      <vt:lpstr>Is G-d for Everyone or Specific to Israel?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שמות</dc:title>
  <dc:creator>Alexis</dc:creator>
  <cp:lastModifiedBy>Alexis</cp:lastModifiedBy>
  <cp:revision>117</cp:revision>
  <dcterms:created xsi:type="dcterms:W3CDTF">2006-08-16T00:00:00Z</dcterms:created>
  <dcterms:modified xsi:type="dcterms:W3CDTF">2013-09-17T18:18:25Z</dcterms:modified>
</cp:coreProperties>
</file>